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96" r:id="rId2"/>
    <p:sldId id="290" r:id="rId3"/>
    <p:sldId id="259" r:id="rId4"/>
    <p:sldId id="298" r:id="rId5"/>
    <p:sldId id="288" r:id="rId6"/>
    <p:sldId id="263" r:id="rId7"/>
    <p:sldId id="264" r:id="rId8"/>
    <p:sldId id="265" r:id="rId9"/>
    <p:sldId id="300" r:id="rId10"/>
    <p:sldId id="29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05" autoAdjust="0"/>
    <p:restoredTop sz="94774" autoAdjust="0"/>
  </p:normalViewPr>
  <p:slideViewPr>
    <p:cSldViewPr>
      <p:cViewPr>
        <p:scale>
          <a:sx n="100" d="100"/>
          <a:sy n="100" d="100"/>
        </p:scale>
        <p:origin x="-72" y="-96"/>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2832" y="-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E49D71-BE89-43C8-ABC2-471A0386AB5D}" type="datetimeFigureOut">
              <a:rPr lang="en-GB" smtClean="0"/>
              <a:t>02/05/2017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24C00C-A3EB-4965-8E63-1B3FFFFAABDD}" type="slidenum">
              <a:rPr lang="en-GB" smtClean="0"/>
              <a:t>‹#›</a:t>
            </a:fld>
            <a:endParaRPr lang="en-GB"/>
          </a:p>
        </p:txBody>
      </p:sp>
    </p:spTree>
    <p:extLst>
      <p:ext uri="{BB962C8B-B14F-4D97-AF65-F5344CB8AC3E}">
        <p14:creationId xmlns:p14="http://schemas.microsoft.com/office/powerpoint/2010/main" val="2701788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B5EB2-2978-4886-AA70-4062CD98955B}" type="datetimeFigureOut">
              <a:rPr lang="en-GB" smtClean="0"/>
              <a:t>02/05/2017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19AF03-5DCE-427A-8EC6-84C73AC8AACE}" type="slidenum">
              <a:rPr lang="en-GB" smtClean="0"/>
              <a:t>‹#›</a:t>
            </a:fld>
            <a:endParaRPr lang="en-GB"/>
          </a:p>
        </p:txBody>
      </p:sp>
    </p:spTree>
    <p:extLst>
      <p:ext uri="{BB962C8B-B14F-4D97-AF65-F5344CB8AC3E}">
        <p14:creationId xmlns:p14="http://schemas.microsoft.com/office/powerpoint/2010/main" val="116789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According to an IEA Working Paper from 2011, 20-30% savings could be made with more efficient motors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(Paul </a:t>
            </a:r>
            <a:r>
              <a:rPr lang="en-GB" sz="1200" kern="1200" dirty="0" err="1" smtClean="0">
                <a:solidFill>
                  <a:schemeClr val="tx1"/>
                </a:solidFill>
                <a:effectLst/>
                <a:latin typeface="+mn-lt"/>
                <a:ea typeface="+mn-ea"/>
                <a:cs typeface="+mn-cs"/>
              </a:rPr>
              <a:t>Waide</a:t>
            </a:r>
            <a:r>
              <a:rPr lang="en-GB" sz="1200" kern="1200" dirty="0" smtClean="0">
                <a:solidFill>
                  <a:schemeClr val="tx1"/>
                </a:solidFill>
                <a:effectLst/>
                <a:latin typeface="+mn-lt"/>
                <a:ea typeface="+mn-ea"/>
                <a:cs typeface="+mn-cs"/>
              </a:rPr>
              <a:t>, Conrad U. Brunner, et al.: Energy-</a:t>
            </a:r>
            <a:r>
              <a:rPr lang="en-GB" sz="1200" kern="1200" dirty="0" err="1" smtClean="0">
                <a:solidFill>
                  <a:schemeClr val="tx1"/>
                </a:solidFill>
                <a:effectLst/>
                <a:latin typeface="+mn-lt"/>
                <a:ea typeface="+mn-ea"/>
                <a:cs typeface="+mn-cs"/>
              </a:rPr>
              <a:t>Effi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ciency</a:t>
            </a:r>
            <a:r>
              <a:rPr lang="en-GB" sz="1200" kern="1200" dirty="0" smtClean="0">
                <a:solidFill>
                  <a:schemeClr val="tx1"/>
                </a:solidFill>
                <a:effectLst/>
                <a:latin typeface="+mn-lt"/>
                <a:ea typeface="+mn-ea"/>
                <a:cs typeface="+mn-cs"/>
              </a:rPr>
              <a:t> Policy Opportunities for Electric Motor-Driven Systems, IEA Working Paper, 2011, Paris.)</a:t>
            </a:r>
          </a:p>
          <a:p>
            <a:endParaRPr lang="en-GB" dirty="0"/>
          </a:p>
        </p:txBody>
      </p:sp>
      <p:sp>
        <p:nvSpPr>
          <p:cNvPr id="4" name="Slide Number Placeholder 3"/>
          <p:cNvSpPr>
            <a:spLocks noGrp="1"/>
          </p:cNvSpPr>
          <p:nvPr>
            <p:ph type="sldNum" sz="quarter" idx="10"/>
          </p:nvPr>
        </p:nvSpPr>
        <p:spPr/>
        <p:txBody>
          <a:bodyPr/>
          <a:lstStyle/>
          <a:p>
            <a:fld id="{A319AF03-5DCE-427A-8EC6-84C73AC8AACE}" type="slidenum">
              <a:rPr lang="en-GB" smtClean="0"/>
              <a:t>3</a:t>
            </a:fld>
            <a:endParaRPr lang="en-GB"/>
          </a:p>
        </p:txBody>
      </p:sp>
    </p:spTree>
    <p:extLst>
      <p:ext uri="{BB962C8B-B14F-4D97-AF65-F5344CB8AC3E}">
        <p14:creationId xmlns:p14="http://schemas.microsoft.com/office/powerpoint/2010/main" val="26794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More countries are likely to introduce MEPS for motors as well.</a:t>
            </a:r>
          </a:p>
          <a:p>
            <a:endParaRPr lang="en-GB" dirty="0"/>
          </a:p>
        </p:txBody>
      </p:sp>
      <p:sp>
        <p:nvSpPr>
          <p:cNvPr id="4" name="Slide Number Placeholder 3"/>
          <p:cNvSpPr>
            <a:spLocks noGrp="1"/>
          </p:cNvSpPr>
          <p:nvPr>
            <p:ph type="sldNum" sz="quarter" idx="10"/>
          </p:nvPr>
        </p:nvSpPr>
        <p:spPr/>
        <p:txBody>
          <a:bodyPr/>
          <a:lstStyle/>
          <a:p>
            <a:fld id="{A319AF03-5DCE-427A-8EC6-84C73AC8AACE}" type="slidenum">
              <a:rPr lang="en-GB" smtClean="0"/>
              <a:t>4</a:t>
            </a:fld>
            <a:endParaRPr lang="en-GB"/>
          </a:p>
        </p:txBody>
      </p:sp>
    </p:spTree>
    <p:extLst>
      <p:ext uri="{BB962C8B-B14F-4D97-AF65-F5344CB8AC3E}">
        <p14:creationId xmlns:p14="http://schemas.microsoft.com/office/powerpoint/2010/main" val="167646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process and requirements for certification and compliance vary greatly from country to country, including test standards, laboratory accreditation, sampling, test process and labelling.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19AF03-5DCE-427A-8EC6-84C73AC8AACE}" type="slidenum">
              <a:rPr lang="en-GB" smtClean="0"/>
              <a:t>5</a:t>
            </a:fld>
            <a:endParaRPr lang="en-GB"/>
          </a:p>
        </p:txBody>
      </p:sp>
    </p:spTree>
    <p:extLst>
      <p:ext uri="{BB962C8B-B14F-4D97-AF65-F5344CB8AC3E}">
        <p14:creationId xmlns:p14="http://schemas.microsoft.com/office/powerpoint/2010/main" val="699846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Differences in national regulations and customs import requirements can create technical barriers to trade.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Also, the lack of effective MEPS enforcement and verification processes weaken trust in motor markets and quality products.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319AF03-5DCE-427A-8EC6-84C73AC8AACE}" type="slidenum">
              <a:rPr lang="en-GB" smtClean="0"/>
              <a:t>6</a:t>
            </a:fld>
            <a:endParaRPr lang="en-GB"/>
          </a:p>
        </p:txBody>
      </p:sp>
    </p:spTree>
    <p:extLst>
      <p:ext uri="{BB962C8B-B14F-4D97-AF65-F5344CB8AC3E}">
        <p14:creationId xmlns:p14="http://schemas.microsoft.com/office/powerpoint/2010/main" val="2572595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GMEE programme was established to address these issues of differences in national regulations and customs import requirements. It is based on the IECEE Certification Body (CB) Scheme, which is based on IEC International Standards. </a:t>
            </a:r>
          </a:p>
          <a:p>
            <a:r>
              <a:rPr lang="en-GB" sz="1200" kern="1200" dirty="0" smtClean="0">
                <a:solidFill>
                  <a:schemeClr val="tx1"/>
                </a:solidFill>
                <a:effectLst/>
                <a:latin typeface="+mn-lt"/>
                <a:ea typeface="+mn-ea"/>
                <a:cs typeface="+mn-cs"/>
              </a:rPr>
              <a:t>The main objective of the Scheme is to realize the concept of “one product, one test, one certificate” through promoting the harmonization of national standards with International Standards. </a:t>
            </a:r>
          </a:p>
          <a:p>
            <a:endParaRPr lang="en-GB" dirty="0"/>
          </a:p>
        </p:txBody>
      </p:sp>
      <p:sp>
        <p:nvSpPr>
          <p:cNvPr id="4" name="Slide Number Placeholder 3"/>
          <p:cNvSpPr>
            <a:spLocks noGrp="1"/>
          </p:cNvSpPr>
          <p:nvPr>
            <p:ph type="sldNum" sz="quarter" idx="10"/>
          </p:nvPr>
        </p:nvSpPr>
        <p:spPr/>
        <p:txBody>
          <a:bodyPr/>
          <a:lstStyle/>
          <a:p>
            <a:fld id="{A319AF03-5DCE-427A-8EC6-84C73AC8AACE}" type="slidenum">
              <a:rPr lang="en-GB" smtClean="0"/>
              <a:t>7</a:t>
            </a:fld>
            <a:endParaRPr lang="en-GB"/>
          </a:p>
        </p:txBody>
      </p:sp>
    </p:spTree>
    <p:extLst>
      <p:ext uri="{BB962C8B-B14F-4D97-AF65-F5344CB8AC3E}">
        <p14:creationId xmlns:p14="http://schemas.microsoft.com/office/powerpoint/2010/main" val="2184041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2.png"/><Relationship Id="rId39" Type="http://schemas.openxmlformats.org/officeDocument/2006/relationships/image" Target="../media/image29.png"/><Relationship Id="rId21" Type="http://schemas.openxmlformats.org/officeDocument/2006/relationships/image" Target="../media/image19.png"/><Relationship Id="rId34" Type="http://schemas.openxmlformats.org/officeDocument/2006/relationships/hyperlink" Target="http://www.flags.net/country.php?country=GREC&amp;section=CURR" TargetMode="External"/><Relationship Id="rId42" Type="http://schemas.openxmlformats.org/officeDocument/2006/relationships/hyperlink" Target="http://www.flags.net/country.php?country=ITAL&amp;section=CURR" TargetMode="External"/><Relationship Id="rId47" Type="http://schemas.openxmlformats.org/officeDocument/2006/relationships/image" Target="../media/image33.png"/><Relationship Id="rId50" Type="http://schemas.openxmlformats.org/officeDocument/2006/relationships/hyperlink" Target="http://www.flags.net/country.php?country=SVKA&amp;section=CURR" TargetMode="External"/><Relationship Id="rId55" Type="http://schemas.openxmlformats.org/officeDocument/2006/relationships/image" Target="../media/image37.png"/><Relationship Id="rId63" Type="http://schemas.openxmlformats.org/officeDocument/2006/relationships/hyperlink" Target="http://www.iecee.org/images/fl_indonesia.gif" TargetMode="External"/><Relationship Id="rId68" Type="http://schemas.openxmlformats.org/officeDocument/2006/relationships/image" Target="../media/image5.png"/><Relationship Id="rId76" Type="http://schemas.openxmlformats.org/officeDocument/2006/relationships/image" Target="../media/image48.png"/><Relationship Id="rId84" Type="http://schemas.openxmlformats.org/officeDocument/2006/relationships/image" Target="../media/image53.png"/><Relationship Id="rId7" Type="http://schemas.openxmlformats.org/officeDocument/2006/relationships/image" Target="../media/image8.png"/><Relationship Id="rId71" Type="http://schemas.openxmlformats.org/officeDocument/2006/relationships/image" Target="../media/image44.png"/><Relationship Id="rId2" Type="http://schemas.openxmlformats.org/officeDocument/2006/relationships/slideMaster" Target="../slideMasters/slideMaster1.xml"/><Relationship Id="rId16" Type="http://schemas.openxmlformats.org/officeDocument/2006/relationships/image" Target="../media/image15.png"/><Relationship Id="rId29" Type="http://schemas.openxmlformats.org/officeDocument/2006/relationships/image" Target="../media/image24.png"/><Relationship Id="rId11" Type="http://schemas.openxmlformats.org/officeDocument/2006/relationships/image" Target="../media/image10.png"/><Relationship Id="rId24" Type="http://schemas.openxmlformats.org/officeDocument/2006/relationships/image" Target="../media/image21.png"/><Relationship Id="rId32" Type="http://schemas.openxmlformats.org/officeDocument/2006/relationships/hyperlink" Target="http://www.flags.net/country.php?country=GERM&amp;section=CURR" TargetMode="External"/><Relationship Id="rId37" Type="http://schemas.openxmlformats.org/officeDocument/2006/relationships/image" Target="../media/image28.png"/><Relationship Id="rId40" Type="http://schemas.openxmlformats.org/officeDocument/2006/relationships/hyperlink" Target="http://www.flags.net/country.php?country=ISRA&amp;section=CURR" TargetMode="External"/><Relationship Id="rId45" Type="http://schemas.openxmlformats.org/officeDocument/2006/relationships/image" Target="../media/image32.png"/><Relationship Id="rId53" Type="http://schemas.openxmlformats.org/officeDocument/2006/relationships/image" Target="../media/image36.png"/><Relationship Id="rId58" Type="http://schemas.openxmlformats.org/officeDocument/2006/relationships/hyperlink" Target="http://www.flags.net/country.php?country=UKRN&amp;section=CURR" TargetMode="External"/><Relationship Id="rId66" Type="http://schemas.openxmlformats.org/officeDocument/2006/relationships/image" Target="../media/image4.png"/><Relationship Id="rId74" Type="http://schemas.openxmlformats.org/officeDocument/2006/relationships/hyperlink" Target="http://www.flags.net/country.php?country=SING&amp;section=CURR" TargetMode="External"/><Relationship Id="rId79" Type="http://schemas.openxmlformats.org/officeDocument/2006/relationships/hyperlink" Target="http://www.flags.net/country.php?country=MALS&amp;section=CURR" TargetMode="External"/><Relationship Id="rId87" Type="http://schemas.openxmlformats.org/officeDocument/2006/relationships/hyperlink" Target="http://www.flags.net/country.php?country=CZEC&amp;section=CURR" TargetMode="External"/><Relationship Id="rId5" Type="http://schemas.openxmlformats.org/officeDocument/2006/relationships/image" Target="../media/image7.png"/><Relationship Id="rId61" Type="http://schemas.openxmlformats.org/officeDocument/2006/relationships/image" Target="../media/image40.png"/><Relationship Id="rId82" Type="http://schemas.openxmlformats.org/officeDocument/2006/relationships/image" Target="../media/image52.png"/><Relationship Id="rId19"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13.png"/><Relationship Id="rId22" Type="http://schemas.openxmlformats.org/officeDocument/2006/relationships/hyperlink" Target="http://www.flags.net/country.php?country=BRAZ&amp;section=CURR" TargetMode="External"/><Relationship Id="rId27" Type="http://schemas.openxmlformats.org/officeDocument/2006/relationships/image" Target="../media/image23.png"/><Relationship Id="rId30" Type="http://schemas.openxmlformats.org/officeDocument/2006/relationships/hyperlink" Target="http://www.flags.net/country.php?country=FRAN&amp;section=CURR" TargetMode="External"/><Relationship Id="rId35" Type="http://schemas.openxmlformats.org/officeDocument/2006/relationships/image" Target="../media/image27.png"/><Relationship Id="rId43" Type="http://schemas.openxmlformats.org/officeDocument/2006/relationships/image" Target="../media/image31.png"/><Relationship Id="rId48" Type="http://schemas.openxmlformats.org/officeDocument/2006/relationships/hyperlink" Target="http://www.flags.net/country.php?country=PORT&amp;section=CURR" TargetMode="External"/><Relationship Id="rId56" Type="http://schemas.openxmlformats.org/officeDocument/2006/relationships/hyperlink" Target="http://www.flags.net/country.php?country=TURK&amp;section=CURR" TargetMode="External"/><Relationship Id="rId64" Type="http://schemas.openxmlformats.org/officeDocument/2006/relationships/image" Target="../media/image42.png"/><Relationship Id="rId69" Type="http://schemas.openxmlformats.org/officeDocument/2006/relationships/hyperlink" Target="http://fr.wikipedia.org/wiki/Image:Flag_of_Pakistan.svg" TargetMode="External"/><Relationship Id="rId77" Type="http://schemas.openxmlformats.org/officeDocument/2006/relationships/image" Target="../media/image49.png"/><Relationship Id="rId8" Type="http://schemas.openxmlformats.org/officeDocument/2006/relationships/hyperlink" Target="http://www.flags.net/country.php?country=ASTL&amp;section=CURR" TargetMode="External"/><Relationship Id="rId51" Type="http://schemas.openxmlformats.org/officeDocument/2006/relationships/image" Target="../media/image35.png"/><Relationship Id="rId72" Type="http://schemas.openxmlformats.org/officeDocument/2006/relationships/image" Target="../media/image45.png"/><Relationship Id="rId80" Type="http://schemas.openxmlformats.org/officeDocument/2006/relationships/image" Target="../media/image51.png"/><Relationship Id="rId85" Type="http://schemas.openxmlformats.org/officeDocument/2006/relationships/hyperlink" Target="http://www.flags.net/country.php?country=SKOR&amp;section=CURR" TargetMode="External"/><Relationship Id="rId3" Type="http://schemas.openxmlformats.org/officeDocument/2006/relationships/hyperlink" Target="http://upload.wikimedia.org/wikipedia/commons/1/1b/Flag_of_Croatia.svg" TargetMode="External"/><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hyperlink" Target="http://www.flags.net/country.php?country=CHIN&amp;section=CURR" TargetMode="External"/><Relationship Id="rId33" Type="http://schemas.openxmlformats.org/officeDocument/2006/relationships/image" Target="../media/image26.png"/><Relationship Id="rId38" Type="http://schemas.openxmlformats.org/officeDocument/2006/relationships/hyperlink" Target="http://www.flags.net/country.php?country=IREL&amp;section=CURR" TargetMode="External"/><Relationship Id="rId46" Type="http://schemas.openxmlformats.org/officeDocument/2006/relationships/hyperlink" Target="http://www.flags.net/country.php?country=POLA&amp;section=CURR" TargetMode="External"/><Relationship Id="rId59" Type="http://schemas.openxmlformats.org/officeDocument/2006/relationships/image" Target="../media/image39.png"/><Relationship Id="rId67" Type="http://schemas.openxmlformats.org/officeDocument/2006/relationships/oleObject" Target="../embeddings/oleObject2.bin"/><Relationship Id="rId20" Type="http://schemas.openxmlformats.org/officeDocument/2006/relationships/hyperlink" Target="http://www.flags.net/country.php?country=BELG&amp;section=CURR" TargetMode="External"/><Relationship Id="rId41" Type="http://schemas.openxmlformats.org/officeDocument/2006/relationships/image" Target="../media/image30.png"/><Relationship Id="rId54" Type="http://schemas.openxmlformats.org/officeDocument/2006/relationships/hyperlink" Target="http://www.flags.net/country.php?country=THAL&amp;section=CURR" TargetMode="External"/><Relationship Id="rId62" Type="http://schemas.openxmlformats.org/officeDocument/2006/relationships/image" Target="../media/image41.png"/><Relationship Id="rId70" Type="http://schemas.openxmlformats.org/officeDocument/2006/relationships/image" Target="../media/image43.png"/><Relationship Id="rId75" Type="http://schemas.openxmlformats.org/officeDocument/2006/relationships/image" Target="../media/image47.png"/><Relationship Id="rId83" Type="http://schemas.openxmlformats.org/officeDocument/2006/relationships/hyperlink" Target="http://www.flags.net/country.php?country=NETH&amp;section=CURR" TargetMode="External"/><Relationship Id="rId88" Type="http://schemas.openxmlformats.org/officeDocument/2006/relationships/image" Target="../media/image55.png"/><Relationship Id="rId1" Type="http://schemas.openxmlformats.org/officeDocument/2006/relationships/vmlDrawing" Target="../drawings/vmlDrawing1.vml"/><Relationship Id="rId6" Type="http://schemas.openxmlformats.org/officeDocument/2006/relationships/hyperlink" Target="http://www.flags.net/country.php?country=ARGE&amp;section=CURR" TargetMode="External"/><Relationship Id="rId15" Type="http://schemas.openxmlformats.org/officeDocument/2006/relationships/image" Target="../media/image14.png"/><Relationship Id="rId23" Type="http://schemas.openxmlformats.org/officeDocument/2006/relationships/image" Target="../media/image20.png"/><Relationship Id="rId28" Type="http://schemas.openxmlformats.org/officeDocument/2006/relationships/hyperlink" Target="http://www.flags.net/country.php?country=FINL&amp;section=CURR" TargetMode="External"/><Relationship Id="rId36" Type="http://schemas.openxmlformats.org/officeDocument/2006/relationships/hyperlink" Target="http://www.flags.net/country.php?country=INDA&amp;section=CURR" TargetMode="External"/><Relationship Id="rId49" Type="http://schemas.openxmlformats.org/officeDocument/2006/relationships/image" Target="../media/image34.png"/><Relationship Id="rId57" Type="http://schemas.openxmlformats.org/officeDocument/2006/relationships/image" Target="../media/image38.png"/><Relationship Id="rId10" Type="http://schemas.openxmlformats.org/officeDocument/2006/relationships/hyperlink" Target="http://www.flags.net/country.php?country=AUST&amp;section=CURR" TargetMode="External"/><Relationship Id="rId31" Type="http://schemas.openxmlformats.org/officeDocument/2006/relationships/image" Target="../media/image25.png"/><Relationship Id="rId44" Type="http://schemas.openxmlformats.org/officeDocument/2006/relationships/hyperlink" Target="http://www.flags.net/country.php?country=JAPA&amp;section=CURR" TargetMode="External"/><Relationship Id="rId52" Type="http://schemas.openxmlformats.org/officeDocument/2006/relationships/hyperlink" Target="http://www.flags.net/country.php?country=SPAN&amp;section=CURR" TargetMode="External"/><Relationship Id="rId60" Type="http://schemas.openxmlformats.org/officeDocument/2006/relationships/hyperlink" Target="http://www.flags.net/country.php?country=HUNG&amp;section=CURR" TargetMode="External"/><Relationship Id="rId65" Type="http://schemas.openxmlformats.org/officeDocument/2006/relationships/oleObject" Target="../embeddings/oleObject1.bin"/><Relationship Id="rId73" Type="http://schemas.openxmlformats.org/officeDocument/2006/relationships/image" Target="../media/image46.png"/><Relationship Id="rId78" Type="http://schemas.openxmlformats.org/officeDocument/2006/relationships/image" Target="../media/image50.png"/><Relationship Id="rId81" Type="http://schemas.openxmlformats.org/officeDocument/2006/relationships/hyperlink" Target="http://www.flags.net/country.php?country=MEXC&amp;section=CURR" TargetMode="External"/><Relationship Id="rId86" Type="http://schemas.openxmlformats.org/officeDocument/2006/relationships/image" Target="../media/image5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0" name="Text Placeholder 29"/>
          <p:cNvSpPr>
            <a:spLocks noGrp="1"/>
          </p:cNvSpPr>
          <p:nvPr>
            <p:ph type="body" sz="quarter" idx="14" hasCustomPrompt="1"/>
          </p:nvPr>
        </p:nvSpPr>
        <p:spPr>
          <a:xfrm>
            <a:off x="3347864" y="5517232"/>
            <a:ext cx="1944216" cy="1152128"/>
          </a:xfrm>
          <a:prstGeom prst="rect">
            <a:avLst/>
          </a:prstGeom>
        </p:spPr>
        <p:txBody>
          <a:bodyPr>
            <a:normAutofit/>
          </a:bodyPr>
          <a:lstStyle>
            <a:lvl1pPr marL="0" indent="0" algn="l">
              <a:spcBef>
                <a:spcPct val="0"/>
              </a:spcBef>
              <a:buNone/>
              <a:defRPr sz="2200" b="1">
                <a:solidFill>
                  <a:schemeClr val="tx1">
                    <a:lumMod val="65000"/>
                    <a:lumOff val="35000"/>
                  </a:schemeClr>
                </a:solidFill>
                <a:latin typeface="Arial" panose="020B0604020202020204" pitchFamily="34" charset="0"/>
                <a:cs typeface="Arial" panose="020B0604020202020204" pitchFamily="34" charset="0"/>
              </a:defRPr>
            </a:lvl1pPr>
          </a:lstStyle>
          <a:p>
            <a:pPr algn="l">
              <a:spcBef>
                <a:spcPct val="0"/>
              </a:spcBef>
            </a:pPr>
            <a:r>
              <a:rPr lang="en-GB" dirty="0" smtClean="0"/>
              <a:t>Event</a:t>
            </a:r>
            <a:br>
              <a:rPr lang="en-GB" dirty="0" smtClean="0"/>
            </a:br>
            <a:r>
              <a:rPr lang="en-GB" dirty="0" smtClean="0"/>
              <a:t>Date</a:t>
            </a:r>
            <a:br>
              <a:rPr lang="en-GB" dirty="0" smtClean="0"/>
            </a:br>
            <a:r>
              <a:rPr lang="en-GB" dirty="0" smtClean="0"/>
              <a:t>Location</a:t>
            </a:r>
            <a:endParaRPr lang="en-GB" dirty="0"/>
          </a:p>
        </p:txBody>
      </p:sp>
      <p:sp>
        <p:nvSpPr>
          <p:cNvPr id="51" name="Title Placeholder 1"/>
          <p:cNvSpPr>
            <a:spLocks noGrp="1"/>
          </p:cNvSpPr>
          <p:nvPr>
            <p:ph type="title" hasCustomPrompt="1"/>
          </p:nvPr>
        </p:nvSpPr>
        <p:spPr>
          <a:xfrm>
            <a:off x="395537" y="5514940"/>
            <a:ext cx="2952328" cy="1154420"/>
          </a:xfrm>
          <a:prstGeom prst="rect">
            <a:avLst/>
          </a:prstGeom>
        </p:spPr>
        <p:txBody>
          <a:bodyPr vert="horz" lIns="91440" tIns="45720" rIns="91440" bIns="45720" rtlCol="0" anchor="t" anchorCtr="0">
            <a:normAutofit/>
          </a:bodyPr>
          <a:lstStyle>
            <a:lvl1pPr marL="342900" indent="-342900" algn="l">
              <a:buFont typeface="Arial" panose="020B0604020202020204" pitchFamily="34" charset="0"/>
              <a:buNone/>
              <a:defRPr lang="en-US" sz="2200" b="1" kern="1200" dirty="0" smtClean="0">
                <a:solidFill>
                  <a:schemeClr val="tx1">
                    <a:lumMod val="65000"/>
                    <a:lumOff val="35000"/>
                  </a:schemeClr>
                </a:solidFill>
                <a:effectLst/>
                <a:latin typeface="Arial" panose="020B0604020202020204" pitchFamily="34" charset="0"/>
                <a:ea typeface="+mn-ea"/>
                <a:cs typeface="Arial" panose="020B0604020202020204" pitchFamily="34" charset="0"/>
              </a:defRPr>
            </a:lvl1pPr>
          </a:lstStyle>
          <a:p>
            <a:pPr marL="0" lvl="0" indent="0" algn="l">
              <a:buFont typeface="Arial" panose="020B0604020202020204" pitchFamily="34" charset="0"/>
            </a:pPr>
            <a:r>
              <a:rPr lang="en-US" dirty="0" smtClean="0"/>
              <a:t>Speaker name</a:t>
            </a:r>
            <a:br>
              <a:rPr lang="en-US" dirty="0" smtClean="0"/>
            </a:br>
            <a:r>
              <a:rPr lang="en-US" dirty="0" smtClean="0"/>
              <a:t>Title</a:t>
            </a:r>
            <a:br>
              <a:rPr lang="en-US" dirty="0" smtClean="0"/>
            </a:br>
            <a:r>
              <a:rPr lang="en-US" dirty="0" smtClean="0"/>
              <a:t>Title</a:t>
            </a:r>
            <a:endParaRPr lang="en-GB" dirty="0"/>
          </a:p>
        </p:txBody>
      </p:sp>
      <p:sp>
        <p:nvSpPr>
          <p:cNvPr id="34" name="Text Placeholder 33"/>
          <p:cNvSpPr>
            <a:spLocks noGrp="1"/>
          </p:cNvSpPr>
          <p:nvPr>
            <p:ph type="body" sz="quarter" idx="15" hasCustomPrompt="1"/>
          </p:nvPr>
        </p:nvSpPr>
        <p:spPr>
          <a:xfrm>
            <a:off x="899592" y="4437112"/>
            <a:ext cx="7344816" cy="720725"/>
          </a:xfrm>
          <a:prstGeom prst="rect">
            <a:avLst/>
          </a:prstGeom>
        </p:spPr>
        <p:txBody>
          <a:bodyPr>
            <a:normAutofit/>
          </a:bodyPr>
          <a:lstStyle>
            <a:lvl1pPr marL="0" indent="0" algn="ctr">
              <a:buNone/>
              <a:defRPr sz="4000" b="1" cap="none" spc="0">
                <a:ln w="12700">
                  <a:solidFill>
                    <a:srgbClr val="0070C0"/>
                  </a:solidFill>
                  <a:prstDash val="solid"/>
                </a:ln>
                <a:solidFill>
                  <a:srgbClr val="FFC000"/>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defRPr>
            </a:lvl1pPr>
          </a:lstStyle>
          <a:p>
            <a:pPr marL="0" lvl="0" indent="0" algn="ctr">
              <a:buNone/>
            </a:pPr>
            <a:r>
              <a:rPr lang="en-GB" sz="4000" b="1" dirty="0" smtClean="0">
                <a:ln w="12700">
                  <a:solidFill>
                    <a:schemeClr val="tx2"/>
                  </a:solidFill>
                  <a:prstDash val="solid"/>
                </a:ln>
                <a:solidFill>
                  <a:srgbClr val="FFC000"/>
                </a:solidFill>
                <a:latin typeface="Arial" panose="020B0604020202020204" pitchFamily="34" charset="0"/>
                <a:cs typeface="Arial" panose="020B0604020202020204" pitchFamily="34" charset="0"/>
              </a:rPr>
              <a:t>Add presentation title</a:t>
            </a:r>
            <a:endParaRPr lang="en-GB" sz="4000" b="1" dirty="0">
              <a:ln w="12700">
                <a:solidFill>
                  <a:schemeClr val="tx2"/>
                </a:solidFill>
                <a:prstDash val="solid"/>
              </a:ln>
              <a:solidFill>
                <a:srgbClr val="FFC000"/>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4" y="0"/>
            <a:ext cx="9144000" cy="536245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02459" y="5525389"/>
            <a:ext cx="2606045" cy="1319787"/>
          </a:xfrm>
          <a:prstGeom prst="rect">
            <a:avLst/>
          </a:prstGeom>
        </p:spPr>
      </p:pic>
    </p:spTree>
    <p:extLst>
      <p:ext uri="{BB962C8B-B14F-4D97-AF65-F5344CB8AC3E}">
        <p14:creationId xmlns:p14="http://schemas.microsoft.com/office/powerpoint/2010/main" val="14153369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y background &amp; image/tex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188640"/>
            <a:ext cx="8229600" cy="1143000"/>
          </a:xfrm>
        </p:spPr>
        <p:txBody>
          <a:bodyPr vert="horz" lIns="91440" tIns="45720" rIns="91440" bIns="45720" rtlCol="0" anchor="ctr">
            <a:normAutofit/>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sz="half" idx="1" hasCustomPrompt="1"/>
          </p:nvPr>
        </p:nvSpPr>
        <p:spPr>
          <a:xfrm>
            <a:off x="467544" y="1556792"/>
            <a:ext cx="4038600" cy="4525963"/>
          </a:xfrm>
          <a:prstGeom prst="rect">
            <a:avLst/>
          </a:prstGeom>
        </p:spPr>
        <p:txBody>
          <a:bodyPr vert="horz" lIns="91440" tIns="45720" rIns="91440" bIns="45720" rtlCol="0">
            <a:normAutofit/>
          </a:bodyPr>
          <a:lstStyle>
            <a:lvl1pPr>
              <a:defRPr lang="en-GB" b="1" dirty="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endParaRPr lang="en-GB"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Content Placeholder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43438" y="1556792"/>
            <a:ext cx="4032250" cy="4107901"/>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19608670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ckground &amp; text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3" name="Content Placeholder 2"/>
          <p:cNvSpPr>
            <a:spLocks noGrp="1"/>
          </p:cNvSpPr>
          <p:nvPr>
            <p:ph idx="1" hasCustomPrompt="1"/>
          </p:nvPr>
        </p:nvSpPr>
        <p:spPr>
          <a:xfrm>
            <a:off x="457200" y="1514203"/>
            <a:ext cx="8229600" cy="4277072"/>
          </a:xfrm>
          <a:prstGeom prst="rect">
            <a:avLst/>
          </a:prstGeo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
        <p:nvSpPr>
          <p:cNvPr id="4" name="Title 3"/>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spTree>
    <p:extLst>
      <p:ext uri="{BB962C8B-B14F-4D97-AF65-F5344CB8AC3E}">
        <p14:creationId xmlns:p14="http://schemas.microsoft.com/office/powerpoint/2010/main" val="29403557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ground &amp; text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3" name="Content Placeholder 2"/>
          <p:cNvSpPr>
            <a:spLocks noGrp="1"/>
          </p:cNvSpPr>
          <p:nvPr>
            <p:ph idx="1" hasCustomPrompt="1"/>
          </p:nvPr>
        </p:nvSpPr>
        <p:spPr>
          <a:xfrm>
            <a:off x="457200" y="1514203"/>
            <a:ext cx="8229600" cy="4277072"/>
          </a:xfrm>
          <a:prstGeom prst="rect">
            <a:avLst/>
          </a:prstGeo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
        <p:nvSpPr>
          <p:cNvPr id="5" name="Title 4"/>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spTree>
    <p:extLst>
      <p:ext uri="{BB962C8B-B14F-4D97-AF65-F5344CB8AC3E}">
        <p14:creationId xmlns:p14="http://schemas.microsoft.com/office/powerpoint/2010/main" val="28641667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ground &amp; text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3" name="Content Placeholder 2"/>
          <p:cNvSpPr>
            <a:spLocks noGrp="1"/>
          </p:cNvSpPr>
          <p:nvPr>
            <p:ph idx="1" hasCustomPrompt="1"/>
          </p:nvPr>
        </p:nvSpPr>
        <p:spPr>
          <a:xfrm>
            <a:off x="457200" y="1514203"/>
            <a:ext cx="8229600" cy="4277072"/>
          </a:xfrm>
          <a:prstGeom prst="rect">
            <a:avLst/>
          </a:prstGeo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
        <p:nvSpPr>
          <p:cNvPr id="5" name="Title 4"/>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spTree>
    <p:extLst>
      <p:ext uri="{BB962C8B-B14F-4D97-AF65-F5344CB8AC3E}">
        <p14:creationId xmlns:p14="http://schemas.microsoft.com/office/powerpoint/2010/main" val="20726696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ground &amp; text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3" name="Content Placeholder 2"/>
          <p:cNvSpPr>
            <a:spLocks noGrp="1"/>
          </p:cNvSpPr>
          <p:nvPr>
            <p:ph idx="1" hasCustomPrompt="1"/>
          </p:nvPr>
        </p:nvSpPr>
        <p:spPr>
          <a:xfrm>
            <a:off x="457200" y="1514203"/>
            <a:ext cx="8229600" cy="4277072"/>
          </a:xfrm>
          <a:prstGeom prst="rect">
            <a:avLst/>
          </a:prstGeo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
        <p:nvSpPr>
          <p:cNvPr id="5" name="Title 4"/>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spTree>
    <p:extLst>
      <p:ext uri="{BB962C8B-B14F-4D97-AF65-F5344CB8AC3E}">
        <p14:creationId xmlns:p14="http://schemas.microsoft.com/office/powerpoint/2010/main" val="27322243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ground &amp; text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3" name="Content Placeholder 2"/>
          <p:cNvSpPr>
            <a:spLocks noGrp="1"/>
          </p:cNvSpPr>
          <p:nvPr>
            <p:ph idx="1" hasCustomPrompt="1"/>
          </p:nvPr>
        </p:nvSpPr>
        <p:spPr>
          <a:xfrm>
            <a:off x="457200" y="1514203"/>
            <a:ext cx="8229600" cy="4277072"/>
          </a:xfrm>
          <a:prstGeom prst="rect">
            <a:avLst/>
          </a:prstGeo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
        <p:nvSpPr>
          <p:cNvPr id="4" name="Title 3"/>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spTree>
    <p:extLst>
      <p:ext uri="{BB962C8B-B14F-4D97-AF65-F5344CB8AC3E}">
        <p14:creationId xmlns:p14="http://schemas.microsoft.com/office/powerpoint/2010/main" val="30883576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ground &amp; text 7">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3" name="Content Placeholder 2"/>
          <p:cNvSpPr>
            <a:spLocks noGrp="1"/>
          </p:cNvSpPr>
          <p:nvPr>
            <p:ph idx="1" hasCustomPrompt="1"/>
          </p:nvPr>
        </p:nvSpPr>
        <p:spPr>
          <a:xfrm>
            <a:off x="457200" y="1514203"/>
            <a:ext cx="8229600" cy="4277072"/>
          </a:xfrm>
          <a:prstGeom prst="rect">
            <a:avLst/>
          </a:prstGeo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
        <p:nvSpPr>
          <p:cNvPr id="4" name="Title 3"/>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spTree>
    <p:extLst>
      <p:ext uri="{BB962C8B-B14F-4D97-AF65-F5344CB8AC3E}">
        <p14:creationId xmlns:p14="http://schemas.microsoft.com/office/powerpoint/2010/main" val="40282130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ground &amp; text 8">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3" name="Content Placeholder 2"/>
          <p:cNvSpPr>
            <a:spLocks noGrp="1"/>
          </p:cNvSpPr>
          <p:nvPr>
            <p:ph idx="1" hasCustomPrompt="1"/>
          </p:nvPr>
        </p:nvSpPr>
        <p:spPr>
          <a:xfrm>
            <a:off x="457200" y="1514203"/>
            <a:ext cx="8229600" cy="4277072"/>
          </a:xfrm>
          <a:prstGeom prst="rect">
            <a:avLst/>
          </a:prstGeo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
        <p:nvSpPr>
          <p:cNvPr id="4" name="Title 3"/>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spTree>
    <p:extLst>
      <p:ext uri="{BB962C8B-B14F-4D97-AF65-F5344CB8AC3E}">
        <p14:creationId xmlns:p14="http://schemas.microsoft.com/office/powerpoint/2010/main" val="6000301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ground &amp; text 9">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27384"/>
            <a:ext cx="9131370" cy="6885384"/>
          </a:xfrm>
          <a:prstGeom prst="rect">
            <a:avLst/>
          </a:prstGeom>
        </p:spPr>
      </p:pic>
      <p:sp>
        <p:nvSpPr>
          <p:cNvPr id="3" name="Content Placeholder 2"/>
          <p:cNvSpPr>
            <a:spLocks noGrp="1"/>
          </p:cNvSpPr>
          <p:nvPr>
            <p:ph idx="1" hasCustomPrompt="1"/>
          </p:nvPr>
        </p:nvSpPr>
        <p:spPr>
          <a:xfrm>
            <a:off x="457200" y="1514203"/>
            <a:ext cx="8229600" cy="4277072"/>
          </a:xfrm>
          <a:prstGeom prst="rect">
            <a:avLst/>
          </a:prstGeo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
        <p:nvSpPr>
          <p:cNvPr id="4" name="Title 3"/>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spTree>
    <p:extLst>
      <p:ext uri="{BB962C8B-B14F-4D97-AF65-F5344CB8AC3E}">
        <p14:creationId xmlns:p14="http://schemas.microsoft.com/office/powerpoint/2010/main" val="22927492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amp; text 10">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3" name="Content Placeholder 2"/>
          <p:cNvSpPr>
            <a:spLocks noGrp="1"/>
          </p:cNvSpPr>
          <p:nvPr>
            <p:ph idx="1" hasCustomPrompt="1"/>
          </p:nvPr>
        </p:nvSpPr>
        <p:spPr>
          <a:xfrm>
            <a:off x="457200" y="1514203"/>
            <a:ext cx="8229600" cy="4277072"/>
          </a:xfrm>
          <a:prstGeom prst="rect">
            <a:avLst/>
          </a:prstGeo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
        <p:nvSpPr>
          <p:cNvPr id="4" name="Title 3"/>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spTree>
    <p:extLst>
      <p:ext uri="{BB962C8B-B14F-4D97-AF65-F5344CB8AC3E}">
        <p14:creationId xmlns:p14="http://schemas.microsoft.com/office/powerpoint/2010/main" val="14692612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ackground &amp;  grey title 1">
    <p:spTree>
      <p:nvGrpSpPr>
        <p:cNvPr id="1" name=""/>
        <p:cNvGrpSpPr/>
        <p:nvPr/>
      </p:nvGrpSpPr>
      <p:grpSpPr>
        <a:xfrm>
          <a:off x="0" y="0"/>
          <a:ext cx="0" cy="0"/>
          <a:chOff x="0" y="0"/>
          <a:chExt cx="0" cy="0"/>
        </a:xfrm>
      </p:grpSpPr>
      <p:sp>
        <p:nvSpPr>
          <p:cNvPr id="5" name="Title 2"/>
          <p:cNvSpPr>
            <a:spLocks noGrp="1"/>
          </p:cNvSpPr>
          <p:nvPr>
            <p:ph type="title" hasCustomPrompt="1"/>
          </p:nvPr>
        </p:nvSpPr>
        <p:spPr>
          <a:xfrm>
            <a:off x="467544" y="188640"/>
            <a:ext cx="8229600" cy="1354162"/>
          </a:xfrm>
          <a:ln>
            <a:noFill/>
          </a:ln>
        </p:spPr>
        <p:txBody>
          <a:bodyPr>
            <a:noAutofit/>
          </a:bodyPr>
          <a:lstStyle>
            <a:lvl1pPr algn="l">
              <a:defRPr sz="4400" b="1">
                <a:ln>
                  <a:noFill/>
                </a:ln>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 30 to 50 +</a:t>
            </a:r>
            <a:br>
              <a:rPr lang="en-US" dirty="0" smtClean="0"/>
            </a:br>
            <a:r>
              <a:rPr lang="en-US" dirty="0" smtClean="0"/>
              <a:t>full size image</a:t>
            </a:r>
            <a:endParaRPr lang="en-GB" dirty="0"/>
          </a:p>
        </p:txBody>
      </p:sp>
    </p:spTree>
    <p:extLst>
      <p:ext uri="{BB962C8B-B14F-4D97-AF65-F5344CB8AC3E}">
        <p14:creationId xmlns:p14="http://schemas.microsoft.com/office/powerpoint/2010/main" val="25956646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ground &amp; text 1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27384"/>
            <a:ext cx="9131370" cy="6885384"/>
          </a:xfrm>
          <a:prstGeom prst="rect">
            <a:avLst/>
          </a:prstGeom>
        </p:spPr>
      </p:pic>
      <p:sp>
        <p:nvSpPr>
          <p:cNvPr id="3" name="Content Placeholder 2"/>
          <p:cNvSpPr>
            <a:spLocks noGrp="1"/>
          </p:cNvSpPr>
          <p:nvPr>
            <p:ph idx="1" hasCustomPrompt="1"/>
          </p:nvPr>
        </p:nvSpPr>
        <p:spPr>
          <a:xfrm>
            <a:off x="457200" y="1514203"/>
            <a:ext cx="8229600" cy="4277072"/>
          </a:xfrm>
          <a:prstGeom prst="rect">
            <a:avLst/>
          </a:prstGeo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
        <p:nvSpPr>
          <p:cNvPr id="4" name="Title 3"/>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spTree>
    <p:extLst>
      <p:ext uri="{BB962C8B-B14F-4D97-AF65-F5344CB8AC3E}">
        <p14:creationId xmlns:p14="http://schemas.microsoft.com/office/powerpoint/2010/main" val="14366531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Final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362456"/>
          </a:xfrm>
          <a:prstGeom prst="rect">
            <a:avLst/>
          </a:prstGeom>
        </p:spPr>
      </p:pic>
      <p:sp>
        <p:nvSpPr>
          <p:cNvPr id="30" name="Text Placeholder 29"/>
          <p:cNvSpPr>
            <a:spLocks noGrp="1"/>
          </p:cNvSpPr>
          <p:nvPr>
            <p:ph type="body" sz="quarter" idx="14" hasCustomPrompt="1"/>
          </p:nvPr>
        </p:nvSpPr>
        <p:spPr>
          <a:xfrm>
            <a:off x="3347864" y="5517232"/>
            <a:ext cx="1944216" cy="1152128"/>
          </a:xfrm>
          <a:prstGeom prst="rect">
            <a:avLst/>
          </a:prstGeom>
        </p:spPr>
        <p:txBody>
          <a:bodyPr>
            <a:normAutofit/>
          </a:bodyPr>
          <a:lstStyle>
            <a:lvl1pPr marL="0" indent="0" algn="l">
              <a:spcBef>
                <a:spcPct val="0"/>
              </a:spcBef>
              <a:buNone/>
              <a:defRPr sz="2200" b="1">
                <a:solidFill>
                  <a:schemeClr val="tx1">
                    <a:lumMod val="65000"/>
                    <a:lumOff val="35000"/>
                  </a:schemeClr>
                </a:solidFill>
                <a:latin typeface="Arial" panose="020B0604020202020204" pitchFamily="34" charset="0"/>
                <a:cs typeface="Arial" panose="020B0604020202020204" pitchFamily="34" charset="0"/>
              </a:defRPr>
            </a:lvl1pPr>
          </a:lstStyle>
          <a:p>
            <a:pPr algn="l">
              <a:spcBef>
                <a:spcPct val="0"/>
              </a:spcBef>
            </a:pPr>
            <a:r>
              <a:rPr lang="en-GB" dirty="0" smtClean="0"/>
              <a:t>Event</a:t>
            </a:r>
            <a:br>
              <a:rPr lang="en-GB" dirty="0" smtClean="0"/>
            </a:br>
            <a:r>
              <a:rPr lang="en-GB" dirty="0" smtClean="0"/>
              <a:t>Date</a:t>
            </a:r>
            <a:br>
              <a:rPr lang="en-GB" dirty="0" smtClean="0"/>
            </a:br>
            <a:r>
              <a:rPr lang="en-GB" dirty="0" smtClean="0"/>
              <a:t>Location</a:t>
            </a:r>
            <a:endParaRPr lang="en-GB" dirty="0"/>
          </a:p>
        </p:txBody>
      </p:sp>
      <p:sp>
        <p:nvSpPr>
          <p:cNvPr id="51" name="Title Placeholder 1"/>
          <p:cNvSpPr>
            <a:spLocks noGrp="1"/>
          </p:cNvSpPr>
          <p:nvPr>
            <p:ph type="title" hasCustomPrompt="1"/>
          </p:nvPr>
        </p:nvSpPr>
        <p:spPr>
          <a:xfrm>
            <a:off x="395537" y="5514940"/>
            <a:ext cx="2952328" cy="1154420"/>
          </a:xfrm>
          <a:prstGeom prst="rect">
            <a:avLst/>
          </a:prstGeom>
        </p:spPr>
        <p:txBody>
          <a:bodyPr vert="horz" lIns="91440" tIns="45720" rIns="91440" bIns="45720" rtlCol="0" anchor="t" anchorCtr="0">
            <a:normAutofit/>
          </a:bodyPr>
          <a:lstStyle>
            <a:lvl1pPr marL="342900" indent="-342900" algn="l">
              <a:buFont typeface="Arial" panose="020B0604020202020204" pitchFamily="34" charset="0"/>
              <a:buNone/>
              <a:defRPr lang="en-US" sz="2200" b="1" kern="1200" dirty="0" smtClean="0">
                <a:solidFill>
                  <a:schemeClr val="tx1">
                    <a:lumMod val="65000"/>
                    <a:lumOff val="35000"/>
                  </a:schemeClr>
                </a:solidFill>
                <a:effectLst/>
                <a:latin typeface="Arial" panose="020B0604020202020204" pitchFamily="34" charset="0"/>
                <a:ea typeface="+mn-ea"/>
                <a:cs typeface="Arial" panose="020B0604020202020204" pitchFamily="34" charset="0"/>
              </a:defRPr>
            </a:lvl1pPr>
          </a:lstStyle>
          <a:p>
            <a:pPr marL="0" lvl="0" indent="0" algn="l">
              <a:buFont typeface="Arial" panose="020B0604020202020204" pitchFamily="34" charset="0"/>
            </a:pPr>
            <a:r>
              <a:rPr lang="en-US" dirty="0" smtClean="0"/>
              <a:t>Speaker name</a:t>
            </a:r>
            <a:br>
              <a:rPr lang="en-US" dirty="0" smtClean="0"/>
            </a:br>
            <a:r>
              <a:rPr lang="en-US" dirty="0" smtClean="0"/>
              <a:t>Title</a:t>
            </a:r>
            <a:br>
              <a:rPr lang="en-US" dirty="0" smtClean="0"/>
            </a:br>
            <a:r>
              <a:rPr lang="en-US" dirty="0" smtClean="0"/>
              <a:t>Title</a:t>
            </a:r>
            <a:endParaRPr lang="en-GB" dirty="0"/>
          </a:p>
        </p:txBody>
      </p:sp>
      <p:sp>
        <p:nvSpPr>
          <p:cNvPr id="34" name="Text Placeholder 33"/>
          <p:cNvSpPr>
            <a:spLocks noGrp="1"/>
          </p:cNvSpPr>
          <p:nvPr>
            <p:ph type="body" sz="quarter" idx="15" hasCustomPrompt="1"/>
          </p:nvPr>
        </p:nvSpPr>
        <p:spPr>
          <a:xfrm>
            <a:off x="5436096" y="4437112"/>
            <a:ext cx="3384054" cy="720725"/>
          </a:xfrm>
          <a:prstGeom prst="rect">
            <a:avLst/>
          </a:prstGeom>
        </p:spPr>
        <p:txBody>
          <a:bodyPr>
            <a:normAutofit/>
          </a:bodyPr>
          <a:lstStyle>
            <a:lvl1pPr marL="0" indent="0" algn="r">
              <a:buNone/>
              <a:defRPr sz="4000" b="1" cap="none" spc="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defRPr>
            </a:lvl1pPr>
          </a:lstStyle>
          <a:p>
            <a:pPr lvl="0"/>
            <a:r>
              <a:rPr lang="en-US" dirty="0" smtClean="0"/>
              <a:t>Thank you!</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02459" y="5525389"/>
            <a:ext cx="2606045" cy="1319787"/>
          </a:xfrm>
          <a:prstGeom prst="rect">
            <a:avLst/>
          </a:prstGeom>
        </p:spPr>
      </p:pic>
    </p:spTree>
    <p:extLst>
      <p:ext uri="{BB962C8B-B14F-4D97-AF65-F5344CB8AC3E}">
        <p14:creationId xmlns:p14="http://schemas.microsoft.com/office/powerpoint/2010/main" val="37427137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hite background &amp;  grey title 1">
    <p:spTree>
      <p:nvGrpSpPr>
        <p:cNvPr id="1" name=""/>
        <p:cNvGrpSpPr/>
        <p:nvPr/>
      </p:nvGrpSpPr>
      <p:grpSpPr>
        <a:xfrm>
          <a:off x="0" y="0"/>
          <a:ext cx="0" cy="0"/>
          <a:chOff x="0" y="0"/>
          <a:chExt cx="0" cy="0"/>
        </a:xfrm>
      </p:grpSpPr>
      <p:sp>
        <p:nvSpPr>
          <p:cNvPr id="5" name="Title 2"/>
          <p:cNvSpPr>
            <a:spLocks noGrp="1"/>
          </p:cNvSpPr>
          <p:nvPr>
            <p:ph type="title" hasCustomPrompt="1"/>
          </p:nvPr>
        </p:nvSpPr>
        <p:spPr>
          <a:xfrm>
            <a:off x="467544" y="188640"/>
            <a:ext cx="8229600" cy="864096"/>
          </a:xfrm>
          <a:ln>
            <a:noFill/>
          </a:ln>
        </p:spPr>
        <p:txBody>
          <a:bodyPr>
            <a:noAutofit/>
          </a:bodyPr>
          <a:lstStyle>
            <a:lvl1pPr algn="l">
              <a:defRPr sz="3600" b="1">
                <a:ln>
                  <a:noFill/>
                </a:ln>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Participating Member Countries</a:t>
            </a:r>
            <a:endParaRPr lang="en-GB" dirty="0"/>
          </a:p>
        </p:txBody>
      </p:sp>
      <p:pic>
        <p:nvPicPr>
          <p:cNvPr id="4" name="Picture 4" descr="Image:Flag of Croatia.sv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388" y="5365750"/>
            <a:ext cx="41592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descr="fl_belar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812" y="3106738"/>
            <a:ext cx="431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descr="ARGE0001">
            <a:hlinkClick r:id="rId6"/>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975" y="1806575"/>
            <a:ext cx="35083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ASTL0001">
            <a:hlinkClick r:id="rId8"/>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975" y="2109788"/>
            <a:ext cx="35083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AUST0001">
            <a:hlinkClick r:id="rId10"/>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800" y="2466975"/>
            <a:ext cx="354012"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ch"/>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62762" y="3354388"/>
            <a:ext cx="2587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no"/>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08512" y="3375227"/>
            <a:ext cx="3571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ru"/>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11686" y="4647407"/>
            <a:ext cx="355600" cy="20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6" descr="si"/>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40537" y="2054225"/>
            <a:ext cx="3540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za"/>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40537" y="2355850"/>
            <a:ext cx="3540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descr="se"/>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840537" y="3014663"/>
            <a:ext cx="35401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descr="gb"/>
          <p:cNvPicPr>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40537" y="4941888"/>
            <a:ext cx="35401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descr="us5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840537" y="5245100"/>
            <a:ext cx="3540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2" descr="BELG0001">
            <a:hlinkClick r:id="rId20"/>
          </p:cNvPr>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1975" y="3409950"/>
            <a:ext cx="3508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descr="BRAZ0001">
            <a:hlinkClick r:id="rId22"/>
          </p:cNvPr>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1975" y="3763963"/>
            <a:ext cx="3508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descr="CANA0001"/>
          <p:cNvPicPr>
            <a:picLocks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61975" y="4368800"/>
            <a:ext cx="350837"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5" descr="CHIN0001">
            <a:hlinkClick r:id="rId25"/>
          </p:cNvPr>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1975" y="4722813"/>
            <a:ext cx="352425"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7" descr="DENM0001"/>
          <p:cNvPicPr>
            <a:picLocks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434239" y="1778000"/>
            <a:ext cx="3540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8" descr="FINL0001">
            <a:hlinkClick r:id="rId28"/>
          </p:cNvPr>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36811" y="2108200"/>
            <a:ext cx="3524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descr="FRAN0001">
            <a:hlinkClick r:id="rId30"/>
          </p:cNvPr>
          <p:cNvPicPr>
            <a:picLocks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436811" y="2370138"/>
            <a:ext cx="35242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0" descr="GERM0001">
            <a:hlinkClick r:id="rId32"/>
          </p:cNvPr>
          <p:cNvPicPr>
            <a:picLocks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436811" y="2725738"/>
            <a:ext cx="3524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1" descr="GREC0001">
            <a:hlinkClick r:id="rId34"/>
          </p:cNvPr>
          <p:cNvPicPr>
            <a:picLocks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436811" y="3079750"/>
            <a:ext cx="3524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2" descr="INDA0001">
            <a:hlinkClick r:id="rId36"/>
          </p:cNvPr>
          <p:cNvPicPr>
            <a:picLocks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436811" y="3686175"/>
            <a:ext cx="3540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3" descr="IREL0001">
            <a:hlinkClick r:id="rId38"/>
          </p:cNvPr>
          <p:cNvPicPr>
            <a:picLocks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436811" y="4389438"/>
            <a:ext cx="35560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4" descr="ISRA0001">
            <a:hlinkClick r:id="rId40"/>
          </p:cNvPr>
          <p:cNvPicPr>
            <a:picLocks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438399" y="4681538"/>
            <a:ext cx="3540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5" descr="ITAL0001">
            <a:hlinkClick r:id="rId42"/>
          </p:cNvPr>
          <p:cNvPicPr>
            <a:picLocks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443161" y="4953000"/>
            <a:ext cx="3540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6" descr="JAPA0001">
            <a:hlinkClick r:id="rId44"/>
          </p:cNvPr>
          <p:cNvPicPr>
            <a:picLocks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417216" y="5322888"/>
            <a:ext cx="354012"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0" descr="POLA0001">
            <a:hlinkClick r:id="rId46"/>
          </p:cNvPr>
          <p:cNvPicPr>
            <a:picLocks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608512" y="4034040"/>
            <a:ext cx="3540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1" descr="PORT0001">
            <a:hlinkClick r:id="rId48"/>
          </p:cNvPr>
          <p:cNvPicPr>
            <a:picLocks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4611686" y="4373764"/>
            <a:ext cx="3540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3" descr="SVKA0001">
            <a:hlinkClick r:id="rId50"/>
          </p:cNvPr>
          <p:cNvPicPr>
            <a:picLocks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840537" y="1747838"/>
            <a:ext cx="35401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5" descr="SPAN0001">
            <a:hlinkClick r:id="rId52"/>
          </p:cNvPr>
          <p:cNvPicPr>
            <a:picLocks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840537" y="2709863"/>
            <a:ext cx="3571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6" descr="THAL0001">
            <a:hlinkClick r:id="rId54"/>
          </p:cNvPr>
          <p:cNvPicPr>
            <a:picLocks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6840537" y="3717925"/>
            <a:ext cx="357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7" descr="TURK0001">
            <a:hlinkClick r:id="rId56"/>
          </p:cNvPr>
          <p:cNvPicPr>
            <a:picLocks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840537" y="4003675"/>
            <a:ext cx="3540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8" descr="UKRN0001">
            <a:hlinkClick r:id="rId58"/>
          </p:cNvPr>
          <p:cNvPicPr>
            <a:picLocks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6840537" y="4364038"/>
            <a:ext cx="35401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9" descr="HUNG0001">
            <a:hlinkClick r:id="rId60"/>
          </p:cNvPr>
          <p:cNvPicPr>
            <a:picLocks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436811" y="3382963"/>
            <a:ext cx="32702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0" descr="kenya"/>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2422524" y="5619750"/>
            <a:ext cx="35401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1" descr="Flag of Indonesia">
            <a:hlinkClick r:id="rId63"/>
          </p:cNvPr>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2436811" y="3976688"/>
            <a:ext cx="355600" cy="257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42" name="Object 53"/>
          <p:cNvGraphicFramePr>
            <a:graphicFrameLocks noChangeAspect="1"/>
          </p:cNvGraphicFramePr>
          <p:nvPr>
            <p:extLst>
              <p:ext uri="{D42A27DB-BD31-4B8C-83A1-F6EECF244321}">
                <p14:modId xmlns:p14="http://schemas.microsoft.com/office/powerpoint/2010/main" val="3632469935"/>
              </p:ext>
            </p:extLst>
          </p:nvPr>
        </p:nvGraphicFramePr>
        <p:xfrm>
          <a:off x="561975" y="4016375"/>
          <a:ext cx="365125" cy="239713"/>
        </p:xfrm>
        <a:graphic>
          <a:graphicData uri="http://schemas.openxmlformats.org/presentationml/2006/ole">
            <mc:AlternateContent xmlns:mc="http://schemas.openxmlformats.org/markup-compatibility/2006">
              <mc:Choice xmlns:v="urn:schemas-microsoft-com:vml" Requires="v">
                <p:oleObj spid="_x0000_s1080" name="Bitmap Image" r:id="rId65" imgW="1609524" imgH="1057423" progId="Paint.Picture">
                  <p:embed/>
                </p:oleObj>
              </mc:Choice>
              <mc:Fallback>
                <p:oleObj name="Bitmap Image" r:id="rId65" imgW="1609524" imgH="1057423" progId="Paint.Picture">
                  <p:embed/>
                  <p:pic>
                    <p:nvPicPr>
                      <p:cNvPr id="0" name=""/>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561975" y="4016375"/>
                        <a:ext cx="36512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 name="Object 54"/>
          <p:cNvGraphicFramePr>
            <a:graphicFrameLocks noChangeAspect="1"/>
          </p:cNvGraphicFramePr>
          <p:nvPr>
            <p:extLst>
              <p:ext uri="{D42A27DB-BD31-4B8C-83A1-F6EECF244321}">
                <p14:modId xmlns:p14="http://schemas.microsoft.com/office/powerpoint/2010/main" val="1618982512"/>
              </p:ext>
            </p:extLst>
          </p:nvPr>
        </p:nvGraphicFramePr>
        <p:xfrm>
          <a:off x="4600575" y="4975696"/>
          <a:ext cx="361950" cy="241300"/>
        </p:xfrm>
        <a:graphic>
          <a:graphicData uri="http://schemas.openxmlformats.org/presentationml/2006/ole">
            <mc:AlternateContent xmlns:mc="http://schemas.openxmlformats.org/markup-compatibility/2006">
              <mc:Choice xmlns:v="urn:schemas-microsoft-com:vml" Requires="v">
                <p:oleObj spid="_x0000_s1081" name="Photo Editor Photo" r:id="rId67" imgW="514422" imgH="343039" progId="MSPhotoEd.3">
                  <p:embed/>
                </p:oleObj>
              </mc:Choice>
              <mc:Fallback>
                <p:oleObj name="Photo Editor Photo" r:id="rId67" imgW="514422" imgH="343039" progId="MSPhotoEd.3">
                  <p:embed/>
                  <p:pic>
                    <p:nvPicPr>
                      <p:cNvPr id="0" name=""/>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4600575" y="4975696"/>
                        <a:ext cx="36195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 name="Text Box 55"/>
          <p:cNvSpPr txBox="1">
            <a:spLocks noChangeArrowheads="1"/>
          </p:cNvSpPr>
          <p:nvPr/>
        </p:nvSpPr>
        <p:spPr bwMode="auto">
          <a:xfrm>
            <a:off x="5019675" y="1706563"/>
            <a:ext cx="1712912" cy="4481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208" tIns="32100" rIns="64208" bIns="32100">
            <a:spAutoFit/>
          </a:bodyPr>
          <a:lstStyle>
            <a:lvl1pPr defTabSz="642938">
              <a:defRPr sz="1600" b="1">
                <a:solidFill>
                  <a:schemeClr val="bg1"/>
                </a:solidFill>
                <a:latin typeface="Arial" pitchFamily="34" charset="0"/>
                <a:ea typeface="Osaka" pitchFamily="-92" charset="-128"/>
              </a:defRPr>
            </a:lvl1pPr>
            <a:lvl2pPr marL="742950" indent="-285750" defTabSz="642938">
              <a:defRPr sz="1600" b="1">
                <a:solidFill>
                  <a:schemeClr val="bg1"/>
                </a:solidFill>
                <a:latin typeface="Arial" pitchFamily="34" charset="0"/>
                <a:ea typeface="Osaka" pitchFamily="-92" charset="-128"/>
              </a:defRPr>
            </a:lvl2pPr>
            <a:lvl3pPr marL="1143000" indent="-228600" defTabSz="642938">
              <a:defRPr sz="1600" b="1">
                <a:solidFill>
                  <a:schemeClr val="bg1"/>
                </a:solidFill>
                <a:latin typeface="Arial" pitchFamily="34" charset="0"/>
                <a:ea typeface="Osaka" pitchFamily="-92" charset="-128"/>
              </a:defRPr>
            </a:lvl3pPr>
            <a:lvl4pPr marL="1600200" indent="-228600" defTabSz="642938">
              <a:defRPr sz="1600" b="1">
                <a:solidFill>
                  <a:schemeClr val="bg1"/>
                </a:solidFill>
                <a:latin typeface="Arial" pitchFamily="34" charset="0"/>
                <a:ea typeface="Osaka" pitchFamily="-92" charset="-128"/>
              </a:defRPr>
            </a:lvl4pPr>
            <a:lvl5pPr marL="2057400" indent="-228600" defTabSz="642938">
              <a:defRPr sz="1600" b="1">
                <a:solidFill>
                  <a:schemeClr val="bg1"/>
                </a:solidFill>
                <a:latin typeface="Arial" pitchFamily="34" charset="0"/>
                <a:ea typeface="Osaka" pitchFamily="-92" charset="-128"/>
              </a:defRPr>
            </a:lvl5pPr>
            <a:lvl6pPr marL="2514600" indent="-228600" algn="ctr" defTabSz="642938" eaLnBrk="0" fontAlgn="base" hangingPunct="0">
              <a:spcBef>
                <a:spcPct val="0"/>
              </a:spcBef>
              <a:spcAft>
                <a:spcPct val="0"/>
              </a:spcAft>
              <a:defRPr sz="1600" b="1">
                <a:solidFill>
                  <a:schemeClr val="bg1"/>
                </a:solidFill>
                <a:latin typeface="Arial" pitchFamily="34" charset="0"/>
                <a:ea typeface="Osaka" pitchFamily="-92" charset="-128"/>
              </a:defRPr>
            </a:lvl6pPr>
            <a:lvl7pPr marL="2971800" indent="-228600" algn="ctr" defTabSz="642938" eaLnBrk="0" fontAlgn="base" hangingPunct="0">
              <a:spcBef>
                <a:spcPct val="0"/>
              </a:spcBef>
              <a:spcAft>
                <a:spcPct val="0"/>
              </a:spcAft>
              <a:defRPr sz="1600" b="1">
                <a:solidFill>
                  <a:schemeClr val="bg1"/>
                </a:solidFill>
                <a:latin typeface="Arial" pitchFamily="34" charset="0"/>
                <a:ea typeface="Osaka" pitchFamily="-92" charset="-128"/>
              </a:defRPr>
            </a:lvl7pPr>
            <a:lvl8pPr marL="3429000" indent="-228600" algn="ctr" defTabSz="642938" eaLnBrk="0" fontAlgn="base" hangingPunct="0">
              <a:spcBef>
                <a:spcPct val="0"/>
              </a:spcBef>
              <a:spcAft>
                <a:spcPct val="0"/>
              </a:spcAft>
              <a:defRPr sz="1600" b="1">
                <a:solidFill>
                  <a:schemeClr val="bg1"/>
                </a:solidFill>
                <a:latin typeface="Arial" pitchFamily="34" charset="0"/>
                <a:ea typeface="Osaka" pitchFamily="-92" charset="-128"/>
              </a:defRPr>
            </a:lvl8pPr>
            <a:lvl9pPr marL="3886200" indent="-228600" algn="ctr" defTabSz="642938" eaLnBrk="0" fontAlgn="base" hangingPunct="0">
              <a:spcBef>
                <a:spcPct val="0"/>
              </a:spcBef>
              <a:spcAft>
                <a:spcPct val="0"/>
              </a:spcAft>
              <a:defRPr sz="1600" b="1">
                <a:solidFill>
                  <a:schemeClr val="bg1"/>
                </a:solidFill>
                <a:latin typeface="Arial" pitchFamily="34" charset="0"/>
                <a:ea typeface="Osaka" pitchFamily="-92" charset="-128"/>
              </a:defRPr>
            </a:lvl9pPr>
          </a:lstStyle>
          <a:p>
            <a:pPr algn="l" fontAlgn="auto">
              <a:spcBef>
                <a:spcPct val="50000"/>
              </a:spcBef>
              <a:spcAft>
                <a:spcPts val="0"/>
              </a:spcAft>
              <a:defRPr/>
            </a:pPr>
            <a:r>
              <a:rPr lang="en-GB" altLang="en-US" sz="1400" b="0" dirty="0">
                <a:solidFill>
                  <a:srgbClr val="4D4D4D"/>
                </a:solidFill>
              </a:rPr>
              <a:t>Korea Rep. of</a:t>
            </a:r>
          </a:p>
          <a:p>
            <a:pPr algn="l" fontAlgn="auto">
              <a:spcBef>
                <a:spcPct val="50000"/>
              </a:spcBef>
              <a:spcAft>
                <a:spcPts val="0"/>
              </a:spcAft>
              <a:defRPr/>
            </a:pPr>
            <a:r>
              <a:rPr lang="en-GB" sz="1400" b="0" kern="0" dirty="0" smtClean="0">
                <a:solidFill>
                  <a:srgbClr val="4D4D4D"/>
                </a:solidFill>
              </a:rPr>
              <a:t>Malaysia</a:t>
            </a:r>
          </a:p>
          <a:p>
            <a:pPr algn="l" fontAlgn="auto">
              <a:spcBef>
                <a:spcPct val="50000"/>
              </a:spcBef>
              <a:spcAft>
                <a:spcPts val="0"/>
              </a:spcAft>
              <a:defRPr/>
            </a:pPr>
            <a:r>
              <a:rPr lang="en-GB" sz="1400" b="0" kern="0" dirty="0" smtClean="0">
                <a:solidFill>
                  <a:srgbClr val="4D4D4D"/>
                </a:solidFill>
              </a:rPr>
              <a:t>Mexico</a:t>
            </a:r>
          </a:p>
          <a:p>
            <a:pPr algn="l" fontAlgn="auto">
              <a:spcBef>
                <a:spcPct val="50000"/>
              </a:spcBef>
              <a:spcAft>
                <a:spcPts val="0"/>
              </a:spcAft>
              <a:defRPr/>
            </a:pPr>
            <a:r>
              <a:rPr lang="en-GB" sz="1400" b="0" kern="0" dirty="0" smtClean="0">
                <a:solidFill>
                  <a:srgbClr val="4D4D4D"/>
                </a:solidFill>
              </a:rPr>
              <a:t>Netherlands</a:t>
            </a:r>
          </a:p>
          <a:p>
            <a:pPr algn="l" fontAlgn="auto">
              <a:spcBef>
                <a:spcPct val="50000"/>
              </a:spcBef>
              <a:spcAft>
                <a:spcPts val="0"/>
              </a:spcAft>
              <a:defRPr/>
            </a:pPr>
            <a:r>
              <a:rPr lang="en-GB" sz="1400" b="0" kern="0" dirty="0" smtClean="0">
                <a:solidFill>
                  <a:srgbClr val="4D4D4D"/>
                </a:solidFill>
              </a:rPr>
              <a:t>New Zealand</a:t>
            </a:r>
          </a:p>
          <a:p>
            <a:pPr algn="l" fontAlgn="auto">
              <a:spcBef>
                <a:spcPct val="50000"/>
              </a:spcBef>
              <a:spcAft>
                <a:spcPts val="0"/>
              </a:spcAft>
              <a:defRPr/>
            </a:pPr>
            <a:r>
              <a:rPr lang="en-GB" sz="1400" b="0" kern="0" dirty="0" smtClean="0">
                <a:solidFill>
                  <a:srgbClr val="4D4D4D"/>
                </a:solidFill>
              </a:rPr>
              <a:t>Norway</a:t>
            </a:r>
          </a:p>
          <a:p>
            <a:pPr algn="l" fontAlgn="auto">
              <a:spcBef>
                <a:spcPct val="50000"/>
              </a:spcBef>
              <a:spcAft>
                <a:spcPts val="0"/>
              </a:spcAft>
              <a:defRPr/>
            </a:pPr>
            <a:r>
              <a:rPr lang="en-GB" sz="1400" b="0" kern="0" dirty="0" smtClean="0">
                <a:solidFill>
                  <a:srgbClr val="4D4D4D"/>
                </a:solidFill>
              </a:rPr>
              <a:t>Pakistan</a:t>
            </a:r>
          </a:p>
          <a:p>
            <a:pPr algn="l" fontAlgn="auto">
              <a:spcBef>
                <a:spcPct val="50000"/>
              </a:spcBef>
              <a:spcAft>
                <a:spcPts val="0"/>
              </a:spcAft>
              <a:defRPr/>
            </a:pPr>
            <a:r>
              <a:rPr lang="en-GB" sz="1400" b="0" kern="0" dirty="0" smtClean="0">
                <a:solidFill>
                  <a:srgbClr val="4D4D4D"/>
                </a:solidFill>
              </a:rPr>
              <a:t>Poland</a:t>
            </a:r>
          </a:p>
          <a:p>
            <a:pPr algn="l" fontAlgn="auto">
              <a:spcBef>
                <a:spcPct val="50000"/>
              </a:spcBef>
              <a:spcAft>
                <a:spcPts val="0"/>
              </a:spcAft>
              <a:defRPr/>
            </a:pPr>
            <a:r>
              <a:rPr lang="en-GB" sz="1400" b="0" kern="0" dirty="0" smtClean="0">
                <a:solidFill>
                  <a:srgbClr val="4D4D4D"/>
                </a:solidFill>
              </a:rPr>
              <a:t>Portugal</a:t>
            </a:r>
          </a:p>
          <a:p>
            <a:pPr algn="l" fontAlgn="auto">
              <a:spcBef>
                <a:spcPct val="50000"/>
              </a:spcBef>
              <a:spcAft>
                <a:spcPts val="0"/>
              </a:spcAft>
              <a:defRPr/>
            </a:pPr>
            <a:r>
              <a:rPr lang="en-GB" sz="1400" b="0" kern="0" dirty="0" smtClean="0">
                <a:solidFill>
                  <a:srgbClr val="4D4D4D"/>
                </a:solidFill>
              </a:rPr>
              <a:t>Russian Federation</a:t>
            </a:r>
          </a:p>
          <a:p>
            <a:pPr algn="l" fontAlgn="auto">
              <a:spcBef>
                <a:spcPct val="50000"/>
              </a:spcBef>
              <a:spcAft>
                <a:spcPts val="0"/>
              </a:spcAft>
              <a:defRPr/>
            </a:pPr>
            <a:r>
              <a:rPr lang="en-GB" sz="1400" b="0" kern="0" dirty="0" smtClean="0">
                <a:solidFill>
                  <a:srgbClr val="4D4D4D"/>
                </a:solidFill>
              </a:rPr>
              <a:t>Saudi Arabia</a:t>
            </a:r>
          </a:p>
          <a:p>
            <a:pPr algn="l" fontAlgn="auto">
              <a:spcBef>
                <a:spcPct val="50000"/>
              </a:spcBef>
              <a:spcAft>
                <a:spcPts val="0"/>
              </a:spcAft>
              <a:defRPr/>
            </a:pPr>
            <a:r>
              <a:rPr lang="en-GB" sz="1400" b="0" kern="0" dirty="0">
                <a:solidFill>
                  <a:srgbClr val="4D4D4D"/>
                </a:solidFill>
              </a:rPr>
              <a:t>Serbia</a:t>
            </a:r>
            <a:endParaRPr lang="en-US" sz="1400" b="0" kern="0" dirty="0">
              <a:solidFill>
                <a:srgbClr val="4D4D4D"/>
              </a:solidFill>
            </a:endParaRPr>
          </a:p>
          <a:p>
            <a:pPr algn="l">
              <a:spcBef>
                <a:spcPct val="50000"/>
              </a:spcBef>
              <a:defRPr/>
            </a:pPr>
            <a:r>
              <a:rPr lang="en-GB" sz="1400" b="0" kern="0" dirty="0">
                <a:solidFill>
                  <a:srgbClr val="4D4D4D"/>
                </a:solidFill>
              </a:rPr>
              <a:t>Singapore </a:t>
            </a:r>
            <a:endParaRPr lang="en-GB" sz="1400" b="0" kern="0" dirty="0" smtClean="0">
              <a:solidFill>
                <a:srgbClr val="4D4D4D"/>
              </a:solidFill>
            </a:endParaRPr>
          </a:p>
          <a:p>
            <a:pPr fontAlgn="auto">
              <a:spcBef>
                <a:spcPct val="50000"/>
              </a:spcBef>
              <a:spcAft>
                <a:spcPts val="0"/>
              </a:spcAft>
              <a:defRPr/>
            </a:pPr>
            <a:endParaRPr lang="en-US" sz="1400" b="0" kern="0" dirty="0" smtClean="0">
              <a:solidFill>
                <a:srgbClr val="4D4D4D"/>
              </a:solidFill>
            </a:endParaRPr>
          </a:p>
        </p:txBody>
      </p:sp>
      <p:pic>
        <p:nvPicPr>
          <p:cNvPr id="45" name="Picture 56" descr="Drapeau du Pakistan">
            <a:hlinkClick r:id="rId69" tooltip="Drapeau du Pakistan"/>
          </p:cNvPr>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4608512" y="3680027"/>
            <a:ext cx="365125" cy="241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 name="Text Box 2"/>
          <p:cNvSpPr txBox="1">
            <a:spLocks noChangeArrowheads="1"/>
          </p:cNvSpPr>
          <p:nvPr/>
        </p:nvSpPr>
        <p:spPr bwMode="auto">
          <a:xfrm>
            <a:off x="2936180" y="1770063"/>
            <a:ext cx="1568450" cy="4158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208" tIns="32100" rIns="64208" bIns="32100">
            <a:spAutoFit/>
          </a:bodyPr>
          <a:lstStyle>
            <a:lvl1pPr defTabSz="642938" eaLnBrk="0" fontAlgn="ctr" hangingPunct="0">
              <a:spcBef>
                <a:spcPct val="50000"/>
              </a:spcBef>
              <a:buClr>
                <a:srgbClr val="58585A"/>
              </a:buClr>
              <a:buSzPct val="150000"/>
              <a:buFont typeface="Wingdings" pitchFamily="2" charset="2"/>
              <a:buChar char="§"/>
              <a:defRPr sz="2800" b="1">
                <a:solidFill>
                  <a:srgbClr val="58585A"/>
                </a:solidFill>
                <a:latin typeface="Arial" charset="0"/>
                <a:ea typeface="Osaka" pitchFamily="-92" charset="-128"/>
              </a:defRPr>
            </a:lvl1pPr>
            <a:lvl2pPr marL="742950" indent="-285750" defTabSz="642938" eaLnBrk="0" fontAlgn="ctr" hangingPunct="0">
              <a:spcBef>
                <a:spcPct val="50000"/>
              </a:spcBef>
              <a:buClr>
                <a:srgbClr val="58585A"/>
              </a:buClr>
              <a:buSzPct val="150000"/>
              <a:buFont typeface="Wingdings" pitchFamily="2" charset="2"/>
              <a:buChar char="§"/>
              <a:defRPr sz="2400" b="1">
                <a:solidFill>
                  <a:srgbClr val="58585A"/>
                </a:solidFill>
                <a:latin typeface="Arial" charset="0"/>
                <a:ea typeface="Osaka" pitchFamily="-92" charset="-128"/>
              </a:defRPr>
            </a:lvl2pPr>
            <a:lvl3pPr marL="1143000" indent="-228600" defTabSz="642938" eaLnBrk="0" fontAlgn="ctr" hangingPunct="0">
              <a:spcBef>
                <a:spcPct val="50000"/>
              </a:spcBef>
              <a:buClr>
                <a:srgbClr val="58585A"/>
              </a:buClr>
              <a:buSzPct val="150000"/>
              <a:buFont typeface="Wingdings" pitchFamily="2" charset="2"/>
              <a:buChar char="§"/>
              <a:defRPr sz="2000" b="1">
                <a:solidFill>
                  <a:srgbClr val="58585A"/>
                </a:solidFill>
                <a:latin typeface="Arial" charset="0"/>
                <a:ea typeface="Osaka" pitchFamily="-92" charset="-128"/>
              </a:defRPr>
            </a:lvl3pPr>
            <a:lvl4pPr marL="1600200" indent="-228600" defTabSz="642938" eaLnBrk="0" hangingPunct="0">
              <a:spcBef>
                <a:spcPct val="20000"/>
              </a:spcBef>
              <a:buClr>
                <a:srgbClr val="5A5A5A"/>
              </a:buClr>
              <a:buSzPct val="75000"/>
              <a:buFont typeface="Wingdings" pitchFamily="2" charset="2"/>
              <a:buChar char="§"/>
              <a:defRPr sz="1500" b="1">
                <a:solidFill>
                  <a:srgbClr val="58585A"/>
                </a:solidFill>
                <a:latin typeface="Arial" charset="0"/>
                <a:ea typeface="Osaka" pitchFamily="-92" charset="-128"/>
              </a:defRPr>
            </a:lvl4pPr>
            <a:lvl5pPr marL="2057400" indent="-228600" defTabSz="642938" eaLnBrk="0" hangingPunct="0">
              <a:spcBef>
                <a:spcPct val="20000"/>
              </a:spcBef>
              <a:buClr>
                <a:srgbClr val="5A5A5A"/>
              </a:buClr>
              <a:buSzPct val="50000"/>
              <a:buFont typeface="Wingdings" pitchFamily="2" charset="2"/>
              <a:buChar char="§"/>
              <a:defRPr sz="1300" b="1">
                <a:solidFill>
                  <a:srgbClr val="58585A"/>
                </a:solidFill>
                <a:latin typeface="Arial" charset="0"/>
                <a:ea typeface="Osaka" pitchFamily="-92" charset="-128"/>
              </a:defRPr>
            </a:lvl5pPr>
            <a:lvl6pPr marL="25146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6pPr>
            <a:lvl7pPr marL="29718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7pPr>
            <a:lvl8pPr marL="34290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8pPr>
            <a:lvl9pPr marL="38862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9pPr>
          </a:lstStyle>
          <a:p>
            <a:pPr eaLnBrk="1" fontAlgn="base" hangingPunct="1">
              <a:buClrTx/>
              <a:buSzTx/>
              <a:buNone/>
            </a:pPr>
            <a:r>
              <a:rPr lang="en-GB" altLang="en-US" sz="1400" b="0" dirty="0">
                <a:solidFill>
                  <a:srgbClr val="4D4D4D"/>
                </a:solidFill>
              </a:rPr>
              <a:t>Denmark</a:t>
            </a:r>
          </a:p>
          <a:p>
            <a:pPr eaLnBrk="1" fontAlgn="base" hangingPunct="1">
              <a:buClrTx/>
              <a:buSzTx/>
              <a:buFontTx/>
              <a:buNone/>
            </a:pPr>
            <a:r>
              <a:rPr lang="en-GB" altLang="en-US" sz="1400" b="0" dirty="0" smtClean="0">
                <a:solidFill>
                  <a:srgbClr val="4D4D4D"/>
                </a:solidFill>
              </a:rPr>
              <a:t>Finland </a:t>
            </a:r>
            <a:endParaRPr lang="en-GB" altLang="en-US" sz="1400" b="0" dirty="0">
              <a:solidFill>
                <a:srgbClr val="4D4D4D"/>
              </a:solidFill>
            </a:endParaRPr>
          </a:p>
          <a:p>
            <a:pPr eaLnBrk="1" fontAlgn="base" hangingPunct="1">
              <a:buClrTx/>
              <a:buSzTx/>
              <a:buFontTx/>
              <a:buNone/>
            </a:pPr>
            <a:r>
              <a:rPr lang="en-GB" altLang="en-US" sz="1400" b="0" dirty="0">
                <a:solidFill>
                  <a:srgbClr val="4D4D4D"/>
                </a:solidFill>
              </a:rPr>
              <a:t>France</a:t>
            </a:r>
          </a:p>
          <a:p>
            <a:pPr eaLnBrk="1" fontAlgn="base" hangingPunct="1">
              <a:buClrTx/>
              <a:buSzTx/>
              <a:buFontTx/>
              <a:buNone/>
            </a:pPr>
            <a:r>
              <a:rPr lang="en-GB" altLang="en-US" sz="1400" b="0" dirty="0">
                <a:solidFill>
                  <a:srgbClr val="4D4D4D"/>
                </a:solidFill>
              </a:rPr>
              <a:t>Germany</a:t>
            </a:r>
          </a:p>
          <a:p>
            <a:pPr eaLnBrk="1" fontAlgn="base" hangingPunct="1">
              <a:buClrTx/>
              <a:buSzTx/>
              <a:buFontTx/>
              <a:buNone/>
            </a:pPr>
            <a:r>
              <a:rPr lang="en-GB" altLang="en-US" sz="1400" b="0" dirty="0">
                <a:solidFill>
                  <a:srgbClr val="4D4D4D"/>
                </a:solidFill>
              </a:rPr>
              <a:t>Greece</a:t>
            </a:r>
          </a:p>
          <a:p>
            <a:pPr eaLnBrk="1" fontAlgn="base" hangingPunct="1">
              <a:buClrTx/>
              <a:buSzTx/>
              <a:buFontTx/>
              <a:buNone/>
            </a:pPr>
            <a:r>
              <a:rPr lang="en-GB" altLang="en-US" sz="1400" b="0" dirty="0">
                <a:solidFill>
                  <a:srgbClr val="4D4D4D"/>
                </a:solidFill>
              </a:rPr>
              <a:t>Hungary</a:t>
            </a:r>
          </a:p>
          <a:p>
            <a:pPr eaLnBrk="1" fontAlgn="base" hangingPunct="1">
              <a:buClrTx/>
              <a:buSzTx/>
              <a:buFontTx/>
              <a:buNone/>
            </a:pPr>
            <a:r>
              <a:rPr lang="en-GB" altLang="en-US" sz="1400" b="0" dirty="0">
                <a:solidFill>
                  <a:srgbClr val="4D4D4D"/>
                </a:solidFill>
              </a:rPr>
              <a:t>India</a:t>
            </a:r>
          </a:p>
          <a:p>
            <a:pPr eaLnBrk="1" fontAlgn="base" hangingPunct="1">
              <a:buClrTx/>
              <a:buSzTx/>
              <a:buFontTx/>
              <a:buNone/>
            </a:pPr>
            <a:r>
              <a:rPr lang="en-GB" altLang="en-US" sz="1400" b="0" dirty="0">
                <a:solidFill>
                  <a:srgbClr val="4D4D4D"/>
                </a:solidFill>
              </a:rPr>
              <a:t>Indonesia</a:t>
            </a:r>
          </a:p>
          <a:p>
            <a:pPr eaLnBrk="1" fontAlgn="base" hangingPunct="1">
              <a:buClrTx/>
              <a:buSzTx/>
              <a:buFontTx/>
              <a:buNone/>
            </a:pPr>
            <a:r>
              <a:rPr lang="en-GB" altLang="en-US" sz="1400" b="0" dirty="0">
                <a:solidFill>
                  <a:srgbClr val="4D4D4D"/>
                </a:solidFill>
              </a:rPr>
              <a:t>Ireland</a:t>
            </a:r>
          </a:p>
          <a:p>
            <a:pPr eaLnBrk="1" fontAlgn="base" hangingPunct="1">
              <a:buClrTx/>
              <a:buSzTx/>
              <a:buFontTx/>
              <a:buNone/>
            </a:pPr>
            <a:r>
              <a:rPr lang="en-GB" altLang="en-US" sz="1400" b="0" dirty="0">
                <a:solidFill>
                  <a:srgbClr val="4D4D4D"/>
                </a:solidFill>
              </a:rPr>
              <a:t>Israel</a:t>
            </a:r>
          </a:p>
          <a:p>
            <a:pPr eaLnBrk="1" fontAlgn="base" hangingPunct="1">
              <a:buClrTx/>
              <a:buSzTx/>
              <a:buFontTx/>
              <a:buNone/>
            </a:pPr>
            <a:r>
              <a:rPr lang="en-GB" altLang="en-US" sz="1400" b="0" dirty="0">
                <a:solidFill>
                  <a:srgbClr val="4D4D4D"/>
                </a:solidFill>
              </a:rPr>
              <a:t>Italy</a:t>
            </a:r>
          </a:p>
          <a:p>
            <a:pPr eaLnBrk="1" fontAlgn="base" hangingPunct="1">
              <a:buClrTx/>
              <a:buSzTx/>
              <a:buFontTx/>
              <a:buNone/>
            </a:pPr>
            <a:r>
              <a:rPr lang="en-GB" altLang="en-US" sz="1400" b="0" dirty="0">
                <a:solidFill>
                  <a:srgbClr val="4D4D4D"/>
                </a:solidFill>
              </a:rPr>
              <a:t>Japan</a:t>
            </a:r>
          </a:p>
          <a:p>
            <a:pPr eaLnBrk="1" fontAlgn="base" hangingPunct="1">
              <a:buClrTx/>
              <a:buSzTx/>
              <a:buFontTx/>
              <a:buNone/>
            </a:pPr>
            <a:r>
              <a:rPr lang="en-GB" altLang="en-US" sz="1400" b="0" dirty="0" smtClean="0">
                <a:solidFill>
                  <a:srgbClr val="4D4D4D"/>
                </a:solidFill>
              </a:rPr>
              <a:t>Kenya</a:t>
            </a:r>
            <a:endParaRPr lang="en-GB" altLang="en-US" sz="1400" b="0" dirty="0">
              <a:solidFill>
                <a:srgbClr val="4D4D4D"/>
              </a:solidFill>
            </a:endParaRPr>
          </a:p>
        </p:txBody>
      </p:sp>
      <p:sp>
        <p:nvSpPr>
          <p:cNvPr id="47" name="Text Box 3"/>
          <p:cNvSpPr txBox="1">
            <a:spLocks noChangeArrowheads="1"/>
          </p:cNvSpPr>
          <p:nvPr/>
        </p:nvSpPr>
        <p:spPr bwMode="auto">
          <a:xfrm>
            <a:off x="1019175" y="1757363"/>
            <a:ext cx="1168400" cy="4158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208" tIns="32100" rIns="64208" bIns="32100">
            <a:spAutoFit/>
          </a:bodyPr>
          <a:lstStyle>
            <a:lvl1pPr defTabSz="642938" eaLnBrk="0" fontAlgn="ctr" hangingPunct="0">
              <a:spcBef>
                <a:spcPct val="50000"/>
              </a:spcBef>
              <a:buClr>
                <a:srgbClr val="58585A"/>
              </a:buClr>
              <a:buSzPct val="150000"/>
              <a:buFont typeface="Wingdings" pitchFamily="2" charset="2"/>
              <a:buChar char="§"/>
              <a:defRPr sz="2800" b="1">
                <a:solidFill>
                  <a:srgbClr val="58585A"/>
                </a:solidFill>
                <a:latin typeface="Arial" charset="0"/>
                <a:ea typeface="Osaka" pitchFamily="-92" charset="-128"/>
              </a:defRPr>
            </a:lvl1pPr>
            <a:lvl2pPr marL="742950" indent="-285750" defTabSz="642938" eaLnBrk="0" fontAlgn="ctr" hangingPunct="0">
              <a:spcBef>
                <a:spcPct val="50000"/>
              </a:spcBef>
              <a:buClr>
                <a:srgbClr val="58585A"/>
              </a:buClr>
              <a:buSzPct val="150000"/>
              <a:buFont typeface="Wingdings" pitchFamily="2" charset="2"/>
              <a:buChar char="§"/>
              <a:defRPr sz="2400" b="1">
                <a:solidFill>
                  <a:srgbClr val="58585A"/>
                </a:solidFill>
                <a:latin typeface="Arial" charset="0"/>
                <a:ea typeface="Osaka" pitchFamily="-92" charset="-128"/>
              </a:defRPr>
            </a:lvl2pPr>
            <a:lvl3pPr marL="1143000" indent="-228600" defTabSz="642938" eaLnBrk="0" fontAlgn="ctr" hangingPunct="0">
              <a:spcBef>
                <a:spcPct val="50000"/>
              </a:spcBef>
              <a:buClr>
                <a:srgbClr val="58585A"/>
              </a:buClr>
              <a:buSzPct val="150000"/>
              <a:buFont typeface="Wingdings" pitchFamily="2" charset="2"/>
              <a:buChar char="§"/>
              <a:defRPr sz="2000" b="1">
                <a:solidFill>
                  <a:srgbClr val="58585A"/>
                </a:solidFill>
                <a:latin typeface="Arial" charset="0"/>
                <a:ea typeface="Osaka" pitchFamily="-92" charset="-128"/>
              </a:defRPr>
            </a:lvl3pPr>
            <a:lvl4pPr marL="1600200" indent="-228600" defTabSz="642938" eaLnBrk="0" hangingPunct="0">
              <a:spcBef>
                <a:spcPct val="20000"/>
              </a:spcBef>
              <a:buClr>
                <a:srgbClr val="5A5A5A"/>
              </a:buClr>
              <a:buSzPct val="75000"/>
              <a:buFont typeface="Wingdings" pitchFamily="2" charset="2"/>
              <a:buChar char="§"/>
              <a:defRPr sz="1500" b="1">
                <a:solidFill>
                  <a:srgbClr val="58585A"/>
                </a:solidFill>
                <a:latin typeface="Arial" charset="0"/>
                <a:ea typeface="Osaka" pitchFamily="-92" charset="-128"/>
              </a:defRPr>
            </a:lvl4pPr>
            <a:lvl5pPr marL="2057400" indent="-228600" defTabSz="642938" eaLnBrk="0" hangingPunct="0">
              <a:spcBef>
                <a:spcPct val="20000"/>
              </a:spcBef>
              <a:buClr>
                <a:srgbClr val="5A5A5A"/>
              </a:buClr>
              <a:buSzPct val="50000"/>
              <a:buFont typeface="Wingdings" pitchFamily="2" charset="2"/>
              <a:buChar char="§"/>
              <a:defRPr sz="1300" b="1">
                <a:solidFill>
                  <a:srgbClr val="58585A"/>
                </a:solidFill>
                <a:latin typeface="Arial" charset="0"/>
                <a:ea typeface="Osaka" pitchFamily="-92" charset="-128"/>
              </a:defRPr>
            </a:lvl5pPr>
            <a:lvl6pPr marL="25146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6pPr>
            <a:lvl7pPr marL="29718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7pPr>
            <a:lvl8pPr marL="34290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8pPr>
            <a:lvl9pPr marL="38862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9pPr>
          </a:lstStyle>
          <a:p>
            <a:pPr algn="l" eaLnBrk="1" fontAlgn="base" hangingPunct="1">
              <a:buClrTx/>
              <a:buSzTx/>
              <a:buFontTx/>
              <a:buNone/>
            </a:pPr>
            <a:r>
              <a:rPr lang="en-GB" altLang="en-US" sz="1400" b="0" dirty="0">
                <a:solidFill>
                  <a:srgbClr val="4D4D4D"/>
                </a:solidFill>
              </a:rPr>
              <a:t>Argentina</a:t>
            </a:r>
          </a:p>
          <a:p>
            <a:pPr algn="l" eaLnBrk="1" fontAlgn="base" hangingPunct="1">
              <a:buClrTx/>
              <a:buSzTx/>
              <a:buFontTx/>
              <a:buNone/>
            </a:pPr>
            <a:r>
              <a:rPr lang="en-GB" altLang="en-US" sz="1400" b="0" dirty="0">
                <a:solidFill>
                  <a:srgbClr val="4D4D4D"/>
                </a:solidFill>
              </a:rPr>
              <a:t>Australia</a:t>
            </a:r>
          </a:p>
          <a:p>
            <a:pPr algn="l" eaLnBrk="1" fontAlgn="base" hangingPunct="1">
              <a:buClrTx/>
              <a:buSzTx/>
              <a:buFontTx/>
              <a:buNone/>
            </a:pPr>
            <a:r>
              <a:rPr lang="en-GB" altLang="en-US" sz="1400" b="0" dirty="0">
                <a:solidFill>
                  <a:srgbClr val="4D4D4D"/>
                </a:solidFill>
              </a:rPr>
              <a:t>Austria</a:t>
            </a:r>
          </a:p>
          <a:p>
            <a:pPr algn="l" eaLnBrk="1" fontAlgn="base" hangingPunct="1">
              <a:buClrTx/>
              <a:buSzTx/>
              <a:buFontTx/>
              <a:buNone/>
            </a:pPr>
            <a:r>
              <a:rPr lang="en-GB" altLang="en-US" sz="1400" b="0" dirty="0">
                <a:solidFill>
                  <a:srgbClr val="4D4D4D"/>
                </a:solidFill>
              </a:rPr>
              <a:t>Bahrain</a:t>
            </a:r>
          </a:p>
          <a:p>
            <a:pPr algn="l" eaLnBrk="1" fontAlgn="base" hangingPunct="1">
              <a:buClrTx/>
              <a:buSzTx/>
              <a:buFontTx/>
              <a:buNone/>
            </a:pPr>
            <a:r>
              <a:rPr lang="en-GB" altLang="en-US" sz="1400" b="0" dirty="0">
                <a:solidFill>
                  <a:srgbClr val="4D4D4D"/>
                </a:solidFill>
              </a:rPr>
              <a:t>Belarus</a:t>
            </a:r>
          </a:p>
          <a:p>
            <a:pPr algn="l" eaLnBrk="1" fontAlgn="base" hangingPunct="1">
              <a:buClrTx/>
              <a:buSzTx/>
              <a:buFontTx/>
              <a:buNone/>
            </a:pPr>
            <a:r>
              <a:rPr lang="en-GB" altLang="en-US" sz="1400" b="0" dirty="0">
                <a:solidFill>
                  <a:srgbClr val="4D4D4D"/>
                </a:solidFill>
              </a:rPr>
              <a:t>Belgium</a:t>
            </a:r>
          </a:p>
          <a:p>
            <a:pPr algn="l" eaLnBrk="1" fontAlgn="base" hangingPunct="1">
              <a:buClrTx/>
              <a:buSzTx/>
              <a:buFontTx/>
              <a:buNone/>
            </a:pPr>
            <a:r>
              <a:rPr lang="en-GB" altLang="en-US" sz="1400" b="0" dirty="0">
                <a:solidFill>
                  <a:srgbClr val="4D4D4D"/>
                </a:solidFill>
              </a:rPr>
              <a:t>Brazil</a:t>
            </a:r>
          </a:p>
          <a:p>
            <a:pPr algn="l" eaLnBrk="1" fontAlgn="base" hangingPunct="1">
              <a:buClrTx/>
              <a:buSzTx/>
              <a:buFontTx/>
              <a:buNone/>
            </a:pPr>
            <a:r>
              <a:rPr lang="en-GB" altLang="en-US" sz="1400" b="0" dirty="0">
                <a:solidFill>
                  <a:srgbClr val="4D4D4D"/>
                </a:solidFill>
              </a:rPr>
              <a:t>Bulgaria</a:t>
            </a:r>
          </a:p>
          <a:p>
            <a:pPr algn="l" eaLnBrk="1" fontAlgn="base" hangingPunct="1">
              <a:buClrTx/>
              <a:buSzTx/>
              <a:buFontTx/>
              <a:buNone/>
            </a:pPr>
            <a:r>
              <a:rPr lang="en-GB" altLang="en-US" sz="1400" b="0" dirty="0">
                <a:solidFill>
                  <a:srgbClr val="4D4D4D"/>
                </a:solidFill>
              </a:rPr>
              <a:t>Canada</a:t>
            </a:r>
          </a:p>
          <a:p>
            <a:pPr algn="l" eaLnBrk="1" fontAlgn="base" hangingPunct="1">
              <a:buClrTx/>
              <a:buSzTx/>
              <a:buFontTx/>
              <a:buNone/>
            </a:pPr>
            <a:r>
              <a:rPr lang="en-GB" altLang="en-US" sz="1400" b="0" dirty="0">
                <a:solidFill>
                  <a:srgbClr val="4D4D4D"/>
                </a:solidFill>
              </a:rPr>
              <a:t>China</a:t>
            </a:r>
          </a:p>
          <a:p>
            <a:pPr algn="l" eaLnBrk="1" fontAlgn="base" hangingPunct="1">
              <a:buClrTx/>
              <a:buSzTx/>
              <a:buFontTx/>
              <a:buNone/>
            </a:pPr>
            <a:r>
              <a:rPr lang="en-GB" altLang="en-US" sz="1400" b="0" dirty="0">
                <a:solidFill>
                  <a:srgbClr val="4D4D4D"/>
                </a:solidFill>
              </a:rPr>
              <a:t>Colombia</a:t>
            </a:r>
          </a:p>
          <a:p>
            <a:pPr algn="l" eaLnBrk="1" fontAlgn="base" hangingPunct="1">
              <a:buClrTx/>
              <a:buSzTx/>
              <a:buFontTx/>
              <a:buNone/>
            </a:pPr>
            <a:r>
              <a:rPr lang="en-GB" altLang="en-US" sz="1400" b="0" dirty="0">
                <a:solidFill>
                  <a:srgbClr val="4D4D4D"/>
                </a:solidFill>
              </a:rPr>
              <a:t>Croatia</a:t>
            </a:r>
          </a:p>
          <a:p>
            <a:pPr algn="l" eaLnBrk="1" fontAlgn="base" hangingPunct="1">
              <a:buClrTx/>
              <a:buSzTx/>
              <a:buFontTx/>
              <a:buNone/>
            </a:pPr>
            <a:r>
              <a:rPr lang="en-GB" altLang="en-US" sz="1400" b="0" dirty="0">
                <a:solidFill>
                  <a:srgbClr val="4D4D4D"/>
                </a:solidFill>
              </a:rPr>
              <a:t>Czech Rep</a:t>
            </a:r>
            <a:r>
              <a:rPr lang="en-GB" altLang="en-US" sz="1400" b="0" dirty="0" smtClean="0">
                <a:solidFill>
                  <a:srgbClr val="4D4D4D"/>
                </a:solidFill>
              </a:rPr>
              <a:t>.</a:t>
            </a:r>
            <a:endParaRPr lang="en-GB" altLang="en-US" sz="1400" b="0" dirty="0">
              <a:solidFill>
                <a:srgbClr val="4D4D4D"/>
              </a:solidFill>
            </a:endParaRPr>
          </a:p>
        </p:txBody>
      </p:sp>
      <p:sp>
        <p:nvSpPr>
          <p:cNvPr id="48" name="Text Box 10"/>
          <p:cNvSpPr txBox="1">
            <a:spLocks noChangeArrowheads="1"/>
          </p:cNvSpPr>
          <p:nvPr/>
        </p:nvSpPr>
        <p:spPr bwMode="auto">
          <a:xfrm>
            <a:off x="7259637" y="1706563"/>
            <a:ext cx="1920875"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208" tIns="32100" rIns="64208" bIns="32100">
            <a:spAutoFit/>
          </a:bodyPr>
          <a:lstStyle>
            <a:lvl1pPr defTabSz="642938" eaLnBrk="0" fontAlgn="ctr" hangingPunct="0">
              <a:spcBef>
                <a:spcPct val="50000"/>
              </a:spcBef>
              <a:buClr>
                <a:srgbClr val="58585A"/>
              </a:buClr>
              <a:buSzPct val="150000"/>
              <a:buFont typeface="Wingdings" pitchFamily="2" charset="2"/>
              <a:buChar char="§"/>
              <a:defRPr sz="2800" b="1">
                <a:solidFill>
                  <a:srgbClr val="58585A"/>
                </a:solidFill>
                <a:latin typeface="Arial" charset="0"/>
                <a:ea typeface="Osaka" pitchFamily="-92" charset="-128"/>
              </a:defRPr>
            </a:lvl1pPr>
            <a:lvl2pPr marL="742950" indent="-285750" defTabSz="642938" eaLnBrk="0" fontAlgn="ctr" hangingPunct="0">
              <a:spcBef>
                <a:spcPct val="50000"/>
              </a:spcBef>
              <a:buClr>
                <a:srgbClr val="58585A"/>
              </a:buClr>
              <a:buSzPct val="150000"/>
              <a:buFont typeface="Wingdings" pitchFamily="2" charset="2"/>
              <a:buChar char="§"/>
              <a:defRPr sz="2400" b="1">
                <a:solidFill>
                  <a:srgbClr val="58585A"/>
                </a:solidFill>
                <a:latin typeface="Arial" charset="0"/>
                <a:ea typeface="Osaka" pitchFamily="-92" charset="-128"/>
              </a:defRPr>
            </a:lvl2pPr>
            <a:lvl3pPr marL="1143000" indent="-228600" defTabSz="642938" eaLnBrk="0" fontAlgn="ctr" hangingPunct="0">
              <a:spcBef>
                <a:spcPct val="50000"/>
              </a:spcBef>
              <a:buClr>
                <a:srgbClr val="58585A"/>
              </a:buClr>
              <a:buSzPct val="150000"/>
              <a:buFont typeface="Wingdings" pitchFamily="2" charset="2"/>
              <a:buChar char="§"/>
              <a:defRPr sz="2000" b="1">
                <a:solidFill>
                  <a:srgbClr val="58585A"/>
                </a:solidFill>
                <a:latin typeface="Arial" charset="0"/>
                <a:ea typeface="Osaka" pitchFamily="-92" charset="-128"/>
              </a:defRPr>
            </a:lvl3pPr>
            <a:lvl4pPr marL="1600200" indent="-228600" defTabSz="642938" eaLnBrk="0" hangingPunct="0">
              <a:spcBef>
                <a:spcPct val="20000"/>
              </a:spcBef>
              <a:buClr>
                <a:srgbClr val="5A5A5A"/>
              </a:buClr>
              <a:buSzPct val="75000"/>
              <a:buFont typeface="Wingdings" pitchFamily="2" charset="2"/>
              <a:buChar char="§"/>
              <a:defRPr sz="1500" b="1">
                <a:solidFill>
                  <a:srgbClr val="58585A"/>
                </a:solidFill>
                <a:latin typeface="Arial" charset="0"/>
                <a:ea typeface="Osaka" pitchFamily="-92" charset="-128"/>
              </a:defRPr>
            </a:lvl4pPr>
            <a:lvl5pPr marL="2057400" indent="-228600" defTabSz="642938" eaLnBrk="0" hangingPunct="0">
              <a:spcBef>
                <a:spcPct val="20000"/>
              </a:spcBef>
              <a:buClr>
                <a:srgbClr val="5A5A5A"/>
              </a:buClr>
              <a:buSzPct val="50000"/>
              <a:buFont typeface="Wingdings" pitchFamily="2" charset="2"/>
              <a:buChar char="§"/>
              <a:defRPr sz="1300" b="1">
                <a:solidFill>
                  <a:srgbClr val="58585A"/>
                </a:solidFill>
                <a:latin typeface="Arial" charset="0"/>
                <a:ea typeface="Osaka" pitchFamily="-92" charset="-128"/>
              </a:defRPr>
            </a:lvl5pPr>
            <a:lvl6pPr marL="25146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6pPr>
            <a:lvl7pPr marL="29718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7pPr>
            <a:lvl8pPr marL="34290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8pPr>
            <a:lvl9pPr marL="3886200" indent="-228600" defTabSz="642938"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9pPr>
          </a:lstStyle>
          <a:p>
            <a:pPr algn="l" eaLnBrk="1" fontAlgn="base" hangingPunct="1">
              <a:buClrTx/>
              <a:buSzTx/>
              <a:buFontTx/>
              <a:buNone/>
            </a:pPr>
            <a:r>
              <a:rPr lang="en-GB" altLang="en-US" sz="1400" b="0" dirty="0">
                <a:solidFill>
                  <a:srgbClr val="4D4D4D"/>
                </a:solidFill>
              </a:rPr>
              <a:t>Slovakia</a:t>
            </a:r>
          </a:p>
          <a:p>
            <a:pPr algn="l" eaLnBrk="1" fontAlgn="base" hangingPunct="1">
              <a:buClrTx/>
              <a:buSzTx/>
              <a:buFontTx/>
              <a:buNone/>
            </a:pPr>
            <a:r>
              <a:rPr lang="en-GB" altLang="en-US" sz="1400" b="0" dirty="0">
                <a:solidFill>
                  <a:srgbClr val="4D4D4D"/>
                </a:solidFill>
              </a:rPr>
              <a:t>Slovenia</a:t>
            </a:r>
          </a:p>
          <a:p>
            <a:pPr algn="l" eaLnBrk="1" fontAlgn="base" hangingPunct="1">
              <a:buClrTx/>
              <a:buSzTx/>
              <a:buFontTx/>
              <a:buNone/>
            </a:pPr>
            <a:r>
              <a:rPr lang="en-GB" altLang="en-US" sz="1400" b="0" dirty="0">
                <a:solidFill>
                  <a:srgbClr val="4D4D4D"/>
                </a:solidFill>
              </a:rPr>
              <a:t>South Africa</a:t>
            </a:r>
          </a:p>
          <a:p>
            <a:pPr algn="l" eaLnBrk="1" fontAlgn="base" hangingPunct="1">
              <a:buClrTx/>
              <a:buSzTx/>
              <a:buFontTx/>
              <a:buNone/>
            </a:pPr>
            <a:r>
              <a:rPr lang="en-GB" altLang="en-US" sz="1400" b="0" dirty="0">
                <a:solidFill>
                  <a:srgbClr val="4D4D4D"/>
                </a:solidFill>
              </a:rPr>
              <a:t>Spain</a:t>
            </a:r>
          </a:p>
          <a:p>
            <a:pPr algn="l" eaLnBrk="1" fontAlgn="base" hangingPunct="1">
              <a:buClrTx/>
              <a:buSzTx/>
              <a:buFontTx/>
              <a:buNone/>
            </a:pPr>
            <a:r>
              <a:rPr lang="en-GB" altLang="en-US" sz="1400" b="0" dirty="0">
                <a:solidFill>
                  <a:srgbClr val="4D4D4D"/>
                </a:solidFill>
              </a:rPr>
              <a:t>Sweden</a:t>
            </a:r>
          </a:p>
          <a:p>
            <a:pPr algn="l" eaLnBrk="1" fontAlgn="base" hangingPunct="1">
              <a:buClrTx/>
              <a:buSzTx/>
              <a:buFontTx/>
              <a:buNone/>
            </a:pPr>
            <a:r>
              <a:rPr lang="en-GB" altLang="en-US" sz="1400" b="0" dirty="0">
                <a:solidFill>
                  <a:srgbClr val="4D4D4D"/>
                </a:solidFill>
              </a:rPr>
              <a:t>Switzerland</a:t>
            </a:r>
          </a:p>
          <a:p>
            <a:pPr algn="l" eaLnBrk="1" fontAlgn="base" hangingPunct="1">
              <a:buClrTx/>
              <a:buSzTx/>
              <a:buFontTx/>
              <a:buNone/>
            </a:pPr>
            <a:r>
              <a:rPr lang="en-GB" altLang="en-US" sz="1400" b="0" dirty="0">
                <a:solidFill>
                  <a:srgbClr val="4D4D4D"/>
                </a:solidFill>
              </a:rPr>
              <a:t>Thailand</a:t>
            </a:r>
          </a:p>
          <a:p>
            <a:pPr algn="l" eaLnBrk="1" fontAlgn="base" hangingPunct="1">
              <a:buClrTx/>
              <a:buSzTx/>
              <a:buFontTx/>
              <a:buNone/>
            </a:pPr>
            <a:r>
              <a:rPr lang="en-GB" altLang="en-US" sz="1400" b="0" dirty="0">
                <a:solidFill>
                  <a:srgbClr val="4D4D4D"/>
                </a:solidFill>
              </a:rPr>
              <a:t>Turkey</a:t>
            </a:r>
          </a:p>
          <a:p>
            <a:pPr algn="l" eaLnBrk="1" fontAlgn="base" hangingPunct="1">
              <a:buClrTx/>
              <a:buSzTx/>
              <a:buFontTx/>
              <a:buNone/>
            </a:pPr>
            <a:r>
              <a:rPr lang="en-GB" altLang="en-US" sz="1400" b="0" dirty="0">
                <a:solidFill>
                  <a:srgbClr val="4D4D4D"/>
                </a:solidFill>
              </a:rPr>
              <a:t>Ukraine</a:t>
            </a:r>
          </a:p>
          <a:p>
            <a:pPr algn="l" eaLnBrk="1" fontAlgn="base" hangingPunct="1">
              <a:buClrTx/>
              <a:buSzTx/>
              <a:buFontTx/>
              <a:buNone/>
            </a:pPr>
            <a:r>
              <a:rPr lang="en-GB" altLang="en-US" sz="1400" b="0" dirty="0">
                <a:solidFill>
                  <a:srgbClr val="4D4D4D"/>
                </a:solidFill>
              </a:rPr>
              <a:t>United Arab Emirates</a:t>
            </a:r>
          </a:p>
          <a:p>
            <a:pPr algn="l" eaLnBrk="1" fontAlgn="base" hangingPunct="1">
              <a:buClrTx/>
              <a:buSzTx/>
              <a:buFontTx/>
              <a:buNone/>
            </a:pPr>
            <a:r>
              <a:rPr lang="en-GB" altLang="en-US" sz="1400" b="0" dirty="0">
                <a:solidFill>
                  <a:srgbClr val="4D4D4D"/>
                </a:solidFill>
              </a:rPr>
              <a:t>United Kingdom</a:t>
            </a:r>
          </a:p>
          <a:p>
            <a:pPr algn="l" eaLnBrk="1" fontAlgn="base" hangingPunct="1">
              <a:buClrTx/>
              <a:buSzTx/>
              <a:buFontTx/>
              <a:buNone/>
            </a:pPr>
            <a:r>
              <a:rPr lang="en-GB" altLang="en-US" sz="1400" b="0" dirty="0">
                <a:solidFill>
                  <a:srgbClr val="4D4D4D"/>
                </a:solidFill>
              </a:rPr>
              <a:t>United States</a:t>
            </a:r>
          </a:p>
          <a:p>
            <a:pPr algn="l" eaLnBrk="1" fontAlgn="base" hangingPunct="1">
              <a:buClrTx/>
              <a:buSzTx/>
              <a:buFontTx/>
              <a:buNone/>
            </a:pPr>
            <a:r>
              <a:rPr lang="en-GB" altLang="en-US" sz="1400" b="0" dirty="0">
                <a:solidFill>
                  <a:srgbClr val="4D4D4D"/>
                </a:solidFill>
              </a:rPr>
              <a:t>Viet Nam</a:t>
            </a:r>
          </a:p>
          <a:p>
            <a:pPr eaLnBrk="1" fontAlgn="base" hangingPunct="1">
              <a:buClrTx/>
              <a:buSzTx/>
              <a:buFontTx/>
              <a:buNone/>
            </a:pPr>
            <a:endParaRPr lang="en-US" altLang="en-US" sz="1400" b="0" dirty="0">
              <a:solidFill>
                <a:srgbClr val="4D4D4D"/>
              </a:solidFill>
            </a:endParaRPr>
          </a:p>
        </p:txBody>
      </p:sp>
      <p:pic>
        <p:nvPicPr>
          <p:cNvPr id="49" name="Picture 64"/>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555625" y="2763838"/>
            <a:ext cx="3587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65"/>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569773" y="5018881"/>
            <a:ext cx="37465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52" descr="http://members.iecee.org/iecee/ieceemembers.nsf/VIET%20NAM_small.gif"/>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6818312" y="5545138"/>
            <a:ext cx="3746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42" descr="SING0001">
            <a:hlinkClick r:id="rId74"/>
          </p:cNvPr>
          <p:cNvPicPr>
            <a:picLocks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4602162" y="5616777"/>
            <a:ext cx="355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
          <p:cNvPicPr>
            <a:picLocks noChangeAspect="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4602162" y="5336170"/>
            <a:ext cx="3603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66" descr="C:\Users\fra\Desktop\AE.gif"/>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6813550" y="4624388"/>
            <a:ext cx="411162"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3" descr="nz"/>
          <p:cNvPicPr>
            <a:picLocks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4635499" y="3030740"/>
            <a:ext cx="3540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37" descr="MALS0001">
            <a:hlinkClick r:id="rId79"/>
          </p:cNvPr>
          <p:cNvPicPr>
            <a:picLocks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4635499" y="2117927"/>
            <a:ext cx="3540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38" descr="MEXC0001">
            <a:hlinkClick r:id="rId81"/>
          </p:cNvPr>
          <p:cNvPicPr>
            <a:picLocks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4635499" y="2421140"/>
            <a:ext cx="3540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39" descr="NETH0001">
            <a:hlinkClick r:id="rId83"/>
          </p:cNvPr>
          <p:cNvPicPr>
            <a:picLocks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4635499" y="2725940"/>
            <a:ext cx="357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4" descr="SKOR0001">
            <a:hlinkClick r:id="rId85"/>
          </p:cNvPr>
          <p:cNvPicPr>
            <a:picLocks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4619625" y="1778000"/>
            <a:ext cx="354012"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6" descr="CZEC0001">
            <a:hlinkClick r:id="rId87"/>
          </p:cNvPr>
          <p:cNvPicPr>
            <a:picLocks noChangeArrowheads="1"/>
          </p:cNvPicPr>
          <p:nvPr userDrawn="1"/>
        </p:nvPicPr>
        <p:blipFill>
          <a:blip r:embed="rId88">
            <a:extLst>
              <a:ext uri="{28A0092B-C50C-407E-A947-70E740481C1C}">
                <a14:useLocalDpi xmlns:a14="http://schemas.microsoft.com/office/drawing/2010/main" val="0"/>
              </a:ext>
            </a:extLst>
          </a:blip>
          <a:srcRect/>
          <a:stretch>
            <a:fillRect/>
          </a:stretch>
        </p:blipFill>
        <p:spPr bwMode="auto">
          <a:xfrm>
            <a:off x="571499" y="5644356"/>
            <a:ext cx="3524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Box 1"/>
          <p:cNvSpPr txBox="1">
            <a:spLocks noChangeArrowheads="1"/>
          </p:cNvSpPr>
          <p:nvPr userDrawn="1"/>
        </p:nvSpPr>
        <p:spPr bwMode="auto">
          <a:xfrm>
            <a:off x="467544" y="1050925"/>
            <a:ext cx="667144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ctr" hangingPunct="0">
              <a:spcBef>
                <a:spcPct val="50000"/>
              </a:spcBef>
              <a:buClr>
                <a:srgbClr val="58585A"/>
              </a:buClr>
              <a:buSzPct val="150000"/>
              <a:buFont typeface="Wingdings" pitchFamily="2" charset="2"/>
              <a:buChar char="§"/>
              <a:defRPr sz="2800" b="1">
                <a:solidFill>
                  <a:srgbClr val="58585A"/>
                </a:solidFill>
                <a:latin typeface="Arial" charset="0"/>
                <a:ea typeface="Osaka" pitchFamily="-92" charset="-128"/>
              </a:defRPr>
            </a:lvl1pPr>
            <a:lvl2pPr marL="742950" indent="-285750" eaLnBrk="0" fontAlgn="ctr" hangingPunct="0">
              <a:spcBef>
                <a:spcPct val="50000"/>
              </a:spcBef>
              <a:buClr>
                <a:srgbClr val="58585A"/>
              </a:buClr>
              <a:buSzPct val="150000"/>
              <a:buFont typeface="Wingdings" pitchFamily="2" charset="2"/>
              <a:buChar char="§"/>
              <a:defRPr sz="2400" b="1">
                <a:solidFill>
                  <a:srgbClr val="58585A"/>
                </a:solidFill>
                <a:latin typeface="Arial" charset="0"/>
                <a:ea typeface="Osaka" pitchFamily="-92" charset="-128"/>
              </a:defRPr>
            </a:lvl2pPr>
            <a:lvl3pPr marL="1143000" indent="-228600" eaLnBrk="0" fontAlgn="ctr" hangingPunct="0">
              <a:spcBef>
                <a:spcPct val="50000"/>
              </a:spcBef>
              <a:buClr>
                <a:srgbClr val="58585A"/>
              </a:buClr>
              <a:buSzPct val="150000"/>
              <a:buFont typeface="Wingdings" pitchFamily="2" charset="2"/>
              <a:buChar char="§"/>
              <a:defRPr sz="2000" b="1">
                <a:solidFill>
                  <a:srgbClr val="58585A"/>
                </a:solidFill>
                <a:latin typeface="Arial" charset="0"/>
                <a:ea typeface="Osaka" pitchFamily="-92" charset="-128"/>
              </a:defRPr>
            </a:lvl3pPr>
            <a:lvl4pPr marL="1600200" indent="-228600" eaLnBrk="0" hangingPunct="0">
              <a:spcBef>
                <a:spcPct val="20000"/>
              </a:spcBef>
              <a:buClr>
                <a:srgbClr val="5A5A5A"/>
              </a:buClr>
              <a:buSzPct val="75000"/>
              <a:buFont typeface="Wingdings" pitchFamily="2" charset="2"/>
              <a:buChar char="§"/>
              <a:defRPr sz="1500" b="1">
                <a:solidFill>
                  <a:srgbClr val="58585A"/>
                </a:solidFill>
                <a:latin typeface="Arial" charset="0"/>
                <a:ea typeface="Osaka" pitchFamily="-92" charset="-128"/>
              </a:defRPr>
            </a:lvl4pPr>
            <a:lvl5pPr marL="2057400" indent="-228600" eaLnBrk="0" hangingPunct="0">
              <a:spcBef>
                <a:spcPct val="20000"/>
              </a:spcBef>
              <a:buClr>
                <a:srgbClr val="5A5A5A"/>
              </a:buClr>
              <a:buSzPct val="50000"/>
              <a:buFont typeface="Wingdings" pitchFamily="2" charset="2"/>
              <a:buChar char="§"/>
              <a:defRPr sz="1300" b="1">
                <a:solidFill>
                  <a:srgbClr val="58585A"/>
                </a:solidFill>
                <a:latin typeface="Arial" charset="0"/>
                <a:ea typeface="Osaka" pitchFamily="-92" charset="-128"/>
              </a:defRPr>
            </a:lvl5pPr>
            <a:lvl6pPr marL="2514600" indent="-228600"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6pPr>
            <a:lvl7pPr marL="2971800" indent="-228600"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7pPr>
            <a:lvl8pPr marL="3429000" indent="-228600"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8pPr>
            <a:lvl9pPr marL="3886200" indent="-228600"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Arial" charset="0"/>
                <a:ea typeface="Osaka" pitchFamily="-92" charset="-128"/>
              </a:defRPr>
            </a:lvl9pPr>
          </a:lstStyle>
          <a:p>
            <a:pPr eaLnBrk="1" fontAlgn="base" hangingPunct="1">
              <a:spcBef>
                <a:spcPct val="0"/>
              </a:spcBef>
              <a:buClrTx/>
              <a:buSzTx/>
              <a:buFontTx/>
              <a:buNone/>
            </a:pPr>
            <a:r>
              <a:rPr lang="en-US" altLang="en-US" sz="2400" dirty="0" smtClean="0">
                <a:solidFill>
                  <a:srgbClr val="0070C0"/>
                </a:solidFill>
              </a:rPr>
              <a:t>52 IECEE Member </a:t>
            </a:r>
            <a:r>
              <a:rPr lang="en-US" altLang="en-US" sz="2400" dirty="0">
                <a:solidFill>
                  <a:srgbClr val="0070C0"/>
                </a:solidFill>
              </a:rPr>
              <a:t>countries</a:t>
            </a:r>
          </a:p>
        </p:txBody>
      </p:sp>
    </p:spTree>
    <p:extLst>
      <p:ext uri="{BB962C8B-B14F-4D97-AF65-F5344CB8AC3E}">
        <p14:creationId xmlns:p14="http://schemas.microsoft.com/office/powerpoint/2010/main" val="19282045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background &amp; yellow title 1">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67544" y="188640"/>
            <a:ext cx="8229600" cy="1354162"/>
          </a:xfrm>
          <a:ln>
            <a:noFill/>
          </a:ln>
        </p:spPr>
        <p:txBody>
          <a:bodyPr>
            <a:noAutofit/>
          </a:bodyPr>
          <a:lstStyle>
            <a:lvl1pPr algn="l">
              <a:defRPr sz="4400" b="1">
                <a:ln>
                  <a:solidFill>
                    <a:srgbClr val="0070C0"/>
                  </a:solidFill>
                </a:ln>
                <a:solidFill>
                  <a:srgbClr val="FFC000"/>
                </a:solidFill>
                <a:latin typeface="Arial" panose="020B0604020202020204" pitchFamily="34" charset="0"/>
                <a:cs typeface="Arial" panose="020B0604020202020204" pitchFamily="34" charset="0"/>
              </a:defRPr>
            </a:lvl1pPr>
          </a:lstStyle>
          <a:p>
            <a:r>
              <a:rPr lang="en-US" dirty="0" smtClean="0"/>
              <a:t>Add title 30 to 50 +</a:t>
            </a:r>
            <a:br>
              <a:rPr lang="en-US" dirty="0" smtClean="0"/>
            </a:br>
            <a:r>
              <a:rPr lang="en-US" dirty="0" smtClean="0"/>
              <a:t>full size image</a:t>
            </a:r>
            <a:endParaRPr lang="en-GB" dirty="0"/>
          </a:p>
        </p:txBody>
      </p:sp>
    </p:spTree>
    <p:extLst>
      <p:ext uri="{BB962C8B-B14F-4D97-AF65-F5344CB8AC3E}">
        <p14:creationId xmlns:p14="http://schemas.microsoft.com/office/powerpoint/2010/main" val="37078777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background &amp; grey title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514203"/>
            <a:ext cx="8229600" cy="4277072"/>
          </a:xfrm>
          <a:prstGeom prst="rect">
            <a:avLst/>
          </a:prstGeo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sp>
        <p:nvSpPr>
          <p:cNvPr id="6" name="Title 5"/>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spTree>
    <p:extLst>
      <p:ext uri="{BB962C8B-B14F-4D97-AF65-F5344CB8AC3E}">
        <p14:creationId xmlns:p14="http://schemas.microsoft.com/office/powerpoint/2010/main" val="1789826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ackground &amp; yellow title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514203"/>
            <a:ext cx="8229600" cy="4277072"/>
          </a:xfrm>
          <a:prstGeom prst="rect">
            <a:avLst/>
          </a:prstGeo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sp>
        <p:nvSpPr>
          <p:cNvPr id="2" name="Title 1"/>
          <p:cNvSpPr>
            <a:spLocks noGrp="1"/>
          </p:cNvSpPr>
          <p:nvPr>
            <p:ph type="title" hasCustomPrompt="1"/>
          </p:nvPr>
        </p:nvSpPr>
        <p:spPr>
          <a:xfrm>
            <a:off x="457200" y="188640"/>
            <a:ext cx="8229600" cy="1143000"/>
          </a:xfrm>
        </p:spPr>
        <p:txBody>
          <a:bodyPr/>
          <a:lstStyle>
            <a:lvl1pPr algn="l">
              <a:defRPr b="1">
                <a:ln>
                  <a:solidFill>
                    <a:srgbClr val="0070C0"/>
                  </a:solidFill>
                </a:ln>
                <a:solidFill>
                  <a:srgbClr val="FFC000"/>
                </a:solidFill>
                <a:latin typeface="Arial" panose="020B0604020202020204" pitchFamily="34" charset="0"/>
                <a:cs typeface="Arial" panose="020B0604020202020204" pitchFamily="34" charset="0"/>
              </a:defRPr>
            </a:lvl1pPr>
          </a:lstStyle>
          <a:p>
            <a:r>
              <a:rPr lang="en-US" dirty="0" smtClean="0"/>
              <a:t>Add title</a:t>
            </a:r>
            <a:endParaRPr lang="en-GB" dirty="0"/>
          </a:p>
        </p:txBody>
      </p:sp>
    </p:spTree>
    <p:extLst>
      <p:ext uri="{BB962C8B-B14F-4D97-AF65-F5344CB8AC3E}">
        <p14:creationId xmlns:p14="http://schemas.microsoft.com/office/powerpoint/2010/main" val="11550695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background &amp; text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hasCustomPrompt="1"/>
          </p:nvPr>
        </p:nvSpPr>
        <p:spPr>
          <a:xfrm>
            <a:off x="457200" y="1514203"/>
            <a:ext cx="8229600" cy="4277072"/>
          </a:xfrm>
          <a:prstGeom prst="rect">
            <a:avLst/>
          </a:prstGeo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
        <p:nvSpPr>
          <p:cNvPr id="6" name="Title 5"/>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spTree>
    <p:extLst>
      <p:ext uri="{BB962C8B-B14F-4D97-AF65-F5344CB8AC3E}">
        <p14:creationId xmlns:p14="http://schemas.microsoft.com/office/powerpoint/2010/main" val="2789087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background &amp; imag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088" y="188640"/>
            <a:ext cx="8229600" cy="1143000"/>
          </a:xfrm>
        </p:spPr>
        <p:txBody>
          <a:bodyPr vert="horz" lIns="91440" tIns="45720" rIns="91440" bIns="45720" rtlCol="0" anchor="ctr">
            <a:normAutofit/>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sz="half" idx="1" hasCustomPrompt="1"/>
          </p:nvPr>
        </p:nvSpPr>
        <p:spPr>
          <a:xfrm>
            <a:off x="467544" y="1556792"/>
            <a:ext cx="4038600" cy="4525963"/>
          </a:xfrm>
          <a:prstGeom prst="rect">
            <a:avLst/>
          </a:prstGeom>
        </p:spPr>
        <p:txBody>
          <a:bodyPr vert="horz" lIns="91440" tIns="45720" rIns="91440" bIns="45720" rtlCol="0">
            <a:normAutofit/>
          </a:bodyPr>
          <a:lstStyle>
            <a:lvl1pPr>
              <a:defRPr lang="en-GB" b="1" dirty="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endParaRPr lang="en-GB"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Content Placeholder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3438" y="1556792"/>
            <a:ext cx="4032250" cy="4107901"/>
          </a:xfrm>
          <a:prstGeom prst="rect">
            <a:avLst/>
          </a:prstGeom>
        </p:spPr>
      </p:pic>
    </p:spTree>
    <p:extLst>
      <p:ext uri="{BB962C8B-B14F-4D97-AF65-F5344CB8AC3E}">
        <p14:creationId xmlns:p14="http://schemas.microsoft.com/office/powerpoint/2010/main" val="38591359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background &amp; text/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088" y="188640"/>
            <a:ext cx="8229600" cy="1143000"/>
          </a:xfrm>
        </p:spPr>
        <p:txBody>
          <a:bodyPr vert="horz" lIns="91440" tIns="45720" rIns="91440" bIns="45720" rtlCol="0" anchor="ctr">
            <a:normAutofit/>
          </a:bodyPr>
          <a:lstStyle>
            <a:lvl1pPr>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sz="half" idx="1" hasCustomPrompt="1"/>
          </p:nvPr>
        </p:nvSpPr>
        <p:spPr>
          <a:xfrm>
            <a:off x="467544" y="1556792"/>
            <a:ext cx="4038600" cy="4525963"/>
          </a:xfrm>
          <a:prstGeom prst="rect">
            <a:avLst/>
          </a:prstGeom>
        </p:spPr>
        <p:txBody>
          <a:bodyPr vert="horz" lIns="91440" tIns="45720" rIns="91440" bIns="45720" rtlCol="0">
            <a:normAutofit/>
          </a:bodyPr>
          <a:lstStyle>
            <a:lvl1pPr>
              <a:defRPr lang="en-GB" b="1" dirty="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endParaRPr lang="en-GB"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Content Placeholder 2"/>
          <p:cNvSpPr>
            <a:spLocks noGrp="1"/>
          </p:cNvSpPr>
          <p:nvPr>
            <p:ph sz="half" idx="10" hasCustomPrompt="1"/>
          </p:nvPr>
        </p:nvSpPr>
        <p:spPr>
          <a:xfrm>
            <a:off x="4644008" y="1556792"/>
            <a:ext cx="4038600" cy="4525963"/>
          </a:xfrm>
          <a:prstGeom prst="rect">
            <a:avLst/>
          </a:prstGeom>
        </p:spPr>
        <p:txBody>
          <a:bodyPr vert="horz" lIns="91440" tIns="45720" rIns="91440" bIns="45720" rtlCol="0">
            <a:normAutofit/>
          </a:bodyPr>
          <a:lstStyle>
            <a:lvl1pPr>
              <a:defRPr lang="en-GB" b="1" dirty="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endParaRPr lang="en-GB"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57462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8" name="Text Placeholder 2"/>
          <p:cNvSpPr>
            <a:spLocks noGrp="1"/>
          </p:cNvSpPr>
          <p:nvPr>
            <p:ph type="body" idx="1"/>
          </p:nvPr>
        </p:nvSpPr>
        <p:spPr>
          <a:xfrm>
            <a:off x="457200" y="1600201"/>
            <a:ext cx="8229600" cy="4277072"/>
          </a:xfrm>
          <a:prstGeom prst="rect">
            <a:avLst/>
          </a:prstGeom>
        </p:spPr>
        <p:txBody>
          <a:bodyPr vert="horz" lIns="91440" tIns="45720" rIns="91440" bIns="45720" rtlCol="0">
            <a:normAutofit/>
          </a:bodyPr>
          <a:lstStyle/>
          <a:p>
            <a:pPr lvl="0"/>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596337" y="6021288"/>
            <a:ext cx="1512168" cy="647133"/>
          </a:xfrm>
          <a:prstGeom prst="rect">
            <a:avLst/>
          </a:prstGeom>
        </p:spPr>
      </p:pic>
    </p:spTree>
    <p:extLst>
      <p:ext uri="{BB962C8B-B14F-4D97-AF65-F5344CB8AC3E}">
        <p14:creationId xmlns:p14="http://schemas.microsoft.com/office/powerpoint/2010/main" val="4190426018"/>
      </p:ext>
    </p:extLst>
  </p:cSld>
  <p:clrMap bg1="lt1" tx1="dk1" bg2="lt2" tx2="dk2" accent1="accent1" accent2="accent2" accent3="accent3" accent4="accent4" accent5="accent5" accent6="accent6" hlink="hlink" folHlink="folHlink"/>
  <p:sldLayoutIdLst>
    <p:sldLayoutId id="2147483692" r:id="rId1"/>
    <p:sldLayoutId id="2147483649" r:id="rId2"/>
    <p:sldLayoutId id="2147483688" r:id="rId3"/>
    <p:sldLayoutId id="2147483678" r:id="rId4"/>
    <p:sldLayoutId id="2147483650" r:id="rId5"/>
    <p:sldLayoutId id="2147483679" r:id="rId6"/>
    <p:sldLayoutId id="2147483662" r:id="rId7"/>
    <p:sldLayoutId id="2147483652" r:id="rId8"/>
    <p:sldLayoutId id="2147483680"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93" r:id="rId2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3200" b="1"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itle 2"/>
          <p:cNvSpPr>
            <a:spLocks noGrp="1"/>
          </p:cNvSpPr>
          <p:nvPr>
            <p:ph type="title"/>
          </p:nvPr>
        </p:nvSpPr>
        <p:spPr/>
        <p:txBody>
          <a:bodyPr/>
          <a:lstStyle/>
          <a:p>
            <a:endParaRPr lang="en-GB"/>
          </a:p>
        </p:txBody>
      </p:sp>
      <p:sp>
        <p:nvSpPr>
          <p:cNvPr id="4" name="Text Placeholder 3"/>
          <p:cNvSpPr>
            <a:spLocks noGrp="1"/>
          </p:cNvSpPr>
          <p:nvPr>
            <p:ph type="body" sz="quarter" idx="15"/>
          </p:nvPr>
        </p:nvSpPr>
        <p:spPr/>
        <p:txBody>
          <a:bodyPr>
            <a:normAutofit fontScale="62500" lnSpcReduction="20000"/>
          </a:bodyPr>
          <a:lstStyle/>
          <a:p>
            <a:r>
              <a:rPr lang="en-GB" dirty="0">
                <a:effectLst/>
              </a:rPr>
              <a:t>The IECEE Global Motor Energy Efficiency Programme</a:t>
            </a:r>
          </a:p>
          <a:p>
            <a:endParaRPr lang="en-GB" dirty="0"/>
          </a:p>
        </p:txBody>
      </p:sp>
    </p:spTree>
    <p:extLst>
      <p:ext uri="{BB962C8B-B14F-4D97-AF65-F5344CB8AC3E}">
        <p14:creationId xmlns:p14="http://schemas.microsoft.com/office/powerpoint/2010/main" val="3388689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itle 2"/>
          <p:cNvSpPr>
            <a:spLocks noGrp="1"/>
          </p:cNvSpPr>
          <p:nvPr>
            <p:ph type="title"/>
          </p:nvPr>
        </p:nvSpPr>
        <p:spPr/>
        <p:txBody>
          <a:bodyPr/>
          <a:lstStyle/>
          <a:p>
            <a:endParaRPr lang="en-GB"/>
          </a:p>
        </p:txBody>
      </p:sp>
      <p:sp>
        <p:nvSpPr>
          <p:cNvPr id="4" name="Text Placeholder 3"/>
          <p:cNvSpPr>
            <a:spLocks noGrp="1"/>
          </p:cNvSpPr>
          <p:nvPr>
            <p:ph type="body" sz="quarter" idx="15"/>
          </p:nvPr>
        </p:nvSpPr>
        <p:spPr/>
        <p:txBody>
          <a:bodyPr/>
          <a:lstStyle/>
          <a:p>
            <a:r>
              <a:rPr lang="en-GB" dirty="0" smtClean="0"/>
              <a:t>Thank you!</a:t>
            </a:r>
            <a:endParaRPr lang="en-GB" dirty="0"/>
          </a:p>
        </p:txBody>
      </p:sp>
    </p:spTree>
    <p:extLst>
      <p:ext uri="{BB962C8B-B14F-4D97-AF65-F5344CB8AC3E}">
        <p14:creationId xmlns:p14="http://schemas.microsoft.com/office/powerpoint/2010/main" val="2320934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0888"/>
            <a:ext cx="8229600" cy="1512168"/>
          </a:xfrm>
        </p:spPr>
        <p:txBody>
          <a:bodyPr/>
          <a:lstStyle/>
          <a:p>
            <a:pPr algn="ctr"/>
            <a:r>
              <a:rPr lang="en-GB" dirty="0" smtClean="0"/>
              <a:t/>
            </a:r>
            <a:br>
              <a:rPr lang="en-GB" dirty="0" smtClean="0"/>
            </a:br>
            <a:r>
              <a:rPr lang="en-GB" dirty="0" smtClean="0"/>
              <a:t>The </a:t>
            </a:r>
            <a:r>
              <a:rPr lang="en-GB" dirty="0"/>
              <a:t>IECEE Global Motor Energy Efficiency Programme</a:t>
            </a:r>
            <a:br>
              <a:rPr lang="en-GB" dirty="0"/>
            </a:br>
            <a:endParaRPr lang="en-GB" dirty="0"/>
          </a:p>
        </p:txBody>
      </p:sp>
    </p:spTree>
    <p:extLst>
      <p:ext uri="{BB962C8B-B14F-4D97-AF65-F5344CB8AC3E}">
        <p14:creationId xmlns:p14="http://schemas.microsoft.com/office/powerpoint/2010/main" val="934997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pPr algn="ctr"/>
            <a:r>
              <a:rPr lang="en-GB" dirty="0" smtClean="0"/>
              <a:t>Background</a:t>
            </a:r>
            <a:endParaRPr lang="en-GB" dirty="0"/>
          </a:p>
        </p:txBody>
      </p:sp>
      <p:sp>
        <p:nvSpPr>
          <p:cNvPr id="3" name="Content Placeholder 2"/>
          <p:cNvSpPr>
            <a:spLocks noGrp="1"/>
          </p:cNvSpPr>
          <p:nvPr>
            <p:ph idx="1"/>
          </p:nvPr>
        </p:nvSpPr>
        <p:spPr/>
        <p:txBody>
          <a:bodyPr/>
          <a:lstStyle/>
          <a:p>
            <a:pPr algn="ctr"/>
            <a:r>
              <a:rPr lang="en-GB" dirty="0" smtClean="0"/>
              <a:t>Electric </a:t>
            </a:r>
            <a:r>
              <a:rPr lang="en-GB" dirty="0"/>
              <a:t>motors driving pumps, fans, compressors and other machines use 45% of global electricity</a:t>
            </a:r>
          </a:p>
          <a:p>
            <a:pPr algn="ctr"/>
            <a:endParaRPr lang="en-GB" dirty="0" smtClean="0"/>
          </a:p>
          <a:p>
            <a:pPr algn="ctr"/>
            <a:r>
              <a:rPr lang="en-GB" dirty="0" smtClean="0"/>
              <a:t>Through </a:t>
            </a:r>
            <a:r>
              <a:rPr lang="en-GB" dirty="0"/>
              <a:t>higher efficiency motors, 20 – 30% savings could be achieved</a:t>
            </a:r>
          </a:p>
        </p:txBody>
      </p:sp>
    </p:spTree>
    <p:extLst>
      <p:ext uri="{BB962C8B-B14F-4D97-AF65-F5344CB8AC3E}">
        <p14:creationId xmlns:p14="http://schemas.microsoft.com/office/powerpoint/2010/main" val="3478963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GB" dirty="0" smtClean="0"/>
          </a:p>
          <a:p>
            <a:pPr algn="ctr"/>
            <a:r>
              <a:rPr lang="en-GB" dirty="0" smtClean="0"/>
              <a:t>Many </a:t>
            </a:r>
            <a:r>
              <a:rPr lang="en-GB" dirty="0"/>
              <a:t>countries have mandatory Minimum Energy Performance Standards (MEPS) for electric motors with efficiency requirements.</a:t>
            </a:r>
          </a:p>
        </p:txBody>
      </p:sp>
      <p:sp>
        <p:nvSpPr>
          <p:cNvPr id="3" name="Title 2"/>
          <p:cNvSpPr>
            <a:spLocks noGrp="1"/>
          </p:cNvSpPr>
          <p:nvPr>
            <p:ph type="title"/>
          </p:nvPr>
        </p:nvSpPr>
        <p:spPr/>
        <p:txBody>
          <a:bodyPr/>
          <a:lstStyle/>
          <a:p>
            <a:pPr algn="ctr"/>
            <a:r>
              <a:rPr lang="en-GB" dirty="0" smtClean="0"/>
              <a:t>National regulations</a:t>
            </a:r>
            <a:endParaRPr lang="en-GB" dirty="0"/>
          </a:p>
        </p:txBody>
      </p:sp>
    </p:spTree>
    <p:extLst>
      <p:ext uri="{BB962C8B-B14F-4D97-AF65-F5344CB8AC3E}">
        <p14:creationId xmlns:p14="http://schemas.microsoft.com/office/powerpoint/2010/main" val="1353980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557808"/>
            <a:ext cx="8229600" cy="1143000"/>
          </a:xfrm>
        </p:spPr>
        <p:txBody>
          <a:bodyPr>
            <a:normAutofit fontScale="90000"/>
          </a:bodyPr>
          <a:lstStyle/>
          <a:p>
            <a:r>
              <a:rPr lang="en-GB" dirty="0" smtClean="0"/>
              <a:t/>
            </a:r>
            <a:br>
              <a:rPr lang="en-GB" dirty="0" smtClean="0"/>
            </a:br>
            <a:r>
              <a:rPr lang="en-GB" dirty="0" smtClean="0"/>
              <a:t>MEPS </a:t>
            </a:r>
            <a:r>
              <a:rPr lang="en-GB" dirty="0"/>
              <a:t>are now most often </a:t>
            </a:r>
            <a:r>
              <a:rPr lang="en-GB" dirty="0" smtClean="0"/>
              <a:t/>
            </a:r>
            <a:br>
              <a:rPr lang="en-GB" dirty="0" smtClean="0"/>
            </a:br>
            <a:r>
              <a:rPr lang="en-GB" dirty="0" smtClean="0"/>
              <a:t>based </a:t>
            </a:r>
            <a:r>
              <a:rPr lang="en-GB" dirty="0"/>
              <a:t>on:</a:t>
            </a:r>
            <a:br>
              <a:rPr lang="en-GB" dirty="0"/>
            </a:br>
            <a:endParaRPr lang="en-GB" dirty="0"/>
          </a:p>
        </p:txBody>
      </p:sp>
      <p:sp>
        <p:nvSpPr>
          <p:cNvPr id="3" name="Content Placeholder 2"/>
          <p:cNvSpPr>
            <a:spLocks noGrp="1"/>
          </p:cNvSpPr>
          <p:nvPr>
            <p:ph sz="half" idx="1"/>
          </p:nvPr>
        </p:nvSpPr>
        <p:spPr>
          <a:xfrm>
            <a:off x="467544" y="1855365"/>
            <a:ext cx="4038600" cy="4525963"/>
          </a:xfrm>
        </p:spPr>
        <p:txBody>
          <a:bodyPr/>
          <a:lstStyle/>
          <a:p>
            <a:pPr lvl="0"/>
            <a:endParaRPr lang="en-GB" dirty="0" smtClean="0"/>
          </a:p>
          <a:p>
            <a:pPr lvl="0"/>
            <a:endParaRPr lang="en-GB" dirty="0" smtClean="0"/>
          </a:p>
          <a:p>
            <a:pPr lvl="0"/>
            <a:r>
              <a:rPr lang="en-GB" dirty="0" smtClean="0"/>
              <a:t>Motor </a:t>
            </a:r>
            <a:r>
              <a:rPr lang="en-GB" dirty="0"/>
              <a:t>efficiency classification in </a:t>
            </a:r>
            <a:r>
              <a:rPr lang="en-GB" dirty="0" smtClean="0"/>
              <a:t/>
            </a:r>
            <a:br>
              <a:rPr lang="en-GB" dirty="0" smtClean="0"/>
            </a:br>
            <a:r>
              <a:rPr lang="en-GB" dirty="0" smtClean="0"/>
              <a:t>IEC </a:t>
            </a:r>
            <a:r>
              <a:rPr lang="en-GB" dirty="0"/>
              <a:t>60034-30-1 </a:t>
            </a:r>
          </a:p>
        </p:txBody>
      </p:sp>
      <p:sp>
        <p:nvSpPr>
          <p:cNvPr id="4" name="Content Placeholder 3"/>
          <p:cNvSpPr>
            <a:spLocks noGrp="1"/>
          </p:cNvSpPr>
          <p:nvPr>
            <p:ph sz="half" idx="10"/>
          </p:nvPr>
        </p:nvSpPr>
        <p:spPr>
          <a:xfrm>
            <a:off x="4644008" y="1844824"/>
            <a:ext cx="4038600" cy="4525963"/>
          </a:xfrm>
        </p:spPr>
        <p:txBody>
          <a:bodyPr>
            <a:normAutofit/>
          </a:bodyPr>
          <a:lstStyle/>
          <a:p>
            <a:pPr lvl="0"/>
            <a:endParaRPr lang="en-GB" dirty="0"/>
          </a:p>
          <a:p>
            <a:pPr lvl="0"/>
            <a:endParaRPr lang="en-GB" dirty="0" smtClean="0"/>
          </a:p>
          <a:p>
            <a:pPr lvl="0"/>
            <a:r>
              <a:rPr lang="en-GB" dirty="0" smtClean="0"/>
              <a:t>Efficiency </a:t>
            </a:r>
            <a:r>
              <a:rPr lang="en-GB" dirty="0"/>
              <a:t>test method </a:t>
            </a:r>
            <a:r>
              <a:rPr lang="en-GB" dirty="0" smtClean="0"/>
              <a:t/>
            </a:r>
            <a:br>
              <a:rPr lang="en-GB" dirty="0" smtClean="0"/>
            </a:br>
            <a:r>
              <a:rPr lang="en-GB" dirty="0" smtClean="0"/>
              <a:t>IEC </a:t>
            </a:r>
            <a:r>
              <a:rPr lang="en-GB" dirty="0"/>
              <a:t>60034-2-1</a:t>
            </a:r>
          </a:p>
          <a:p>
            <a:endParaRPr lang="en-GB" dirty="0"/>
          </a:p>
        </p:txBody>
      </p:sp>
    </p:spTree>
    <p:extLst>
      <p:ext uri="{BB962C8B-B14F-4D97-AF65-F5344CB8AC3E}">
        <p14:creationId xmlns:p14="http://schemas.microsoft.com/office/powerpoint/2010/main" val="3165658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Answering the global demand</a:t>
            </a:r>
            <a:endParaRPr lang="en-GB" dirty="0"/>
          </a:p>
        </p:txBody>
      </p:sp>
      <p:sp>
        <p:nvSpPr>
          <p:cNvPr id="3" name="Content Placeholder 2"/>
          <p:cNvSpPr>
            <a:spLocks noGrp="1"/>
          </p:cNvSpPr>
          <p:nvPr>
            <p:ph sz="half" idx="1"/>
          </p:nvPr>
        </p:nvSpPr>
        <p:spPr/>
        <p:txBody>
          <a:bodyPr>
            <a:normAutofit/>
          </a:bodyPr>
          <a:lstStyle/>
          <a:p>
            <a:endParaRPr lang="en-GB" sz="2800" dirty="0" smtClean="0"/>
          </a:p>
          <a:p>
            <a:r>
              <a:rPr lang="en-GB" sz="2800" dirty="0" smtClean="0"/>
              <a:t>Electric </a:t>
            </a:r>
            <a:r>
              <a:rPr lang="en-GB" sz="2800" dirty="0"/>
              <a:t>motors and their driven equipment are manufactured and shipped across many countries worldwide to satisfy global demand</a:t>
            </a:r>
          </a:p>
          <a:p>
            <a:pPr marL="0" indent="0">
              <a:buNone/>
            </a:pPr>
            <a:endParaRPr lang="en-GB" dirty="0"/>
          </a:p>
        </p:txBody>
      </p:sp>
    </p:spTree>
    <p:extLst>
      <p:ext uri="{BB962C8B-B14F-4D97-AF65-F5344CB8AC3E}">
        <p14:creationId xmlns:p14="http://schemas.microsoft.com/office/powerpoint/2010/main" val="4060817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IECEE </a:t>
            </a:r>
            <a:r>
              <a:rPr lang="en-GB" dirty="0"/>
              <a:t>GMEE </a:t>
            </a:r>
            <a:r>
              <a:rPr lang="en-GB" dirty="0" smtClean="0"/>
              <a:t>globally harmonized programme offers:</a:t>
            </a:r>
            <a:r>
              <a:rPr lang="en-GB" dirty="0"/>
              <a:t/>
            </a:r>
            <a:br>
              <a:rPr lang="en-GB" dirty="0"/>
            </a:br>
            <a:endParaRPr lang="en-GB" dirty="0"/>
          </a:p>
        </p:txBody>
      </p:sp>
      <p:sp>
        <p:nvSpPr>
          <p:cNvPr id="3" name="Content Placeholder 2"/>
          <p:cNvSpPr>
            <a:spLocks noGrp="1"/>
          </p:cNvSpPr>
          <p:nvPr>
            <p:ph sz="half" idx="1"/>
          </p:nvPr>
        </p:nvSpPr>
        <p:spPr/>
        <p:txBody>
          <a:bodyPr>
            <a:normAutofit fontScale="85000" lnSpcReduction="10000"/>
          </a:bodyPr>
          <a:lstStyle/>
          <a:p>
            <a:pPr marL="457200" lvl="0" indent="-457200">
              <a:buFont typeface="Arial" panose="020B0604020202020204" pitchFamily="34" charset="0"/>
              <a:buChar char="•"/>
            </a:pPr>
            <a:r>
              <a:rPr lang="en-GB" dirty="0" smtClean="0"/>
              <a:t>1 recognized </a:t>
            </a:r>
            <a:r>
              <a:rPr lang="en-GB" dirty="0"/>
              <a:t>motor efficiency test method (IEC 60034-2-1</a:t>
            </a:r>
            <a:r>
              <a:rPr lang="en-GB" dirty="0" smtClean="0"/>
              <a:t>)</a:t>
            </a:r>
            <a:br>
              <a:rPr lang="en-GB" dirty="0" smtClean="0"/>
            </a:br>
            <a:endParaRPr lang="en-GB" dirty="0"/>
          </a:p>
          <a:p>
            <a:pPr marL="457200" lvl="0" indent="-457200">
              <a:buFont typeface="Arial" panose="020B0604020202020204" pitchFamily="34" charset="0"/>
              <a:buChar char="•"/>
            </a:pPr>
            <a:r>
              <a:rPr lang="en-GB" dirty="0" smtClean="0"/>
              <a:t>1 test </a:t>
            </a:r>
            <a:r>
              <a:rPr lang="en-GB" dirty="0"/>
              <a:t>report </a:t>
            </a:r>
            <a:r>
              <a:rPr lang="en-GB" dirty="0" smtClean="0"/>
              <a:t>format</a:t>
            </a:r>
            <a:br>
              <a:rPr lang="en-GB" dirty="0" smtClean="0"/>
            </a:br>
            <a:endParaRPr lang="en-GB" dirty="0"/>
          </a:p>
          <a:p>
            <a:pPr marL="457200" lvl="0" indent="-457200">
              <a:buFont typeface="Arial" panose="020B0604020202020204" pitchFamily="34" charset="0"/>
              <a:buChar char="•"/>
            </a:pPr>
            <a:r>
              <a:rPr lang="en-GB" dirty="0" smtClean="0"/>
              <a:t>Common certification </a:t>
            </a:r>
            <a:r>
              <a:rPr lang="en-GB" dirty="0"/>
              <a:t>process based on IECEE CB Scheme</a:t>
            </a:r>
          </a:p>
          <a:p>
            <a:pPr marL="0" indent="0">
              <a:buNone/>
            </a:pPr>
            <a:endParaRPr lang="en-GB" dirty="0"/>
          </a:p>
        </p:txBody>
      </p:sp>
    </p:spTree>
    <p:extLst>
      <p:ext uri="{BB962C8B-B14F-4D97-AF65-F5344CB8AC3E}">
        <p14:creationId xmlns:p14="http://schemas.microsoft.com/office/powerpoint/2010/main" val="3609995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pPr algn="ctr"/>
            <a:r>
              <a:rPr lang="en-GB" dirty="0" smtClean="0"/>
              <a:t>IECEE GMEE Brochure</a:t>
            </a:r>
            <a:endParaRPr lang="en-GB" dirty="0"/>
          </a:p>
        </p:txBody>
      </p:sp>
      <p:sp>
        <p:nvSpPr>
          <p:cNvPr id="3" name="Content Placeholder 2"/>
          <p:cNvSpPr>
            <a:spLocks noGrp="1"/>
          </p:cNvSpPr>
          <p:nvPr>
            <p:ph idx="1"/>
          </p:nvPr>
        </p:nvSpPr>
        <p:spPr/>
        <p:txBody>
          <a:bodyPr>
            <a:normAutofit/>
          </a:bodyPr>
          <a:lstStyle/>
          <a:p>
            <a:pPr marL="0" indent="0"/>
            <a:endParaRPr lang="en-GB" sz="3600" dirty="0" smtClean="0"/>
          </a:p>
          <a:p>
            <a:pPr marL="0" indent="0"/>
            <a:r>
              <a:rPr lang="en-GB" sz="3600" dirty="0" smtClean="0"/>
              <a:t>Available at: </a:t>
            </a:r>
            <a:br>
              <a:rPr lang="en-GB" sz="3600" dirty="0" smtClean="0"/>
            </a:br>
            <a:r>
              <a:rPr lang="en-GB" sz="2800" dirty="0" smtClean="0"/>
              <a:t>www.iec.ch/about/brochures/pdf/conformity_assessment/IECEE_Global_Motor_Energy.pdf</a:t>
            </a:r>
            <a:endParaRPr lang="en-GB" sz="2800" dirty="0"/>
          </a:p>
        </p:txBody>
      </p:sp>
    </p:spTree>
    <p:extLst>
      <p:ext uri="{BB962C8B-B14F-4D97-AF65-F5344CB8AC3E}">
        <p14:creationId xmlns:p14="http://schemas.microsoft.com/office/powerpoint/2010/main" val="1654730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Participating Member Countries</a:t>
            </a:r>
            <a:endParaRPr lang="en-GB" dirty="0"/>
          </a:p>
        </p:txBody>
      </p:sp>
    </p:spTree>
    <p:extLst>
      <p:ext uri="{BB962C8B-B14F-4D97-AF65-F5344CB8AC3E}">
        <p14:creationId xmlns:p14="http://schemas.microsoft.com/office/powerpoint/2010/main" val="1126619362"/>
      </p:ext>
    </p:extLst>
  </p:cSld>
  <p:clrMapOvr>
    <a:masterClrMapping/>
  </p:clrMapOvr>
</p:sld>
</file>

<file path=ppt/theme/theme1.xml><?xml version="1.0" encoding="utf-8"?>
<a:theme xmlns:a="http://schemas.openxmlformats.org/drawingml/2006/main" name="Presentation IECEE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IECEE 2016</Template>
  <TotalTime>350</TotalTime>
  <Words>311</Words>
  <Application>Microsoft Office PowerPoint</Application>
  <PresentationFormat>On-screen Show (4:3)</PresentationFormat>
  <Paragraphs>41</Paragraphs>
  <Slides>10</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vt:i4>
      </vt:variant>
    </vt:vector>
  </HeadingPairs>
  <TitlesOfParts>
    <vt:vector size="13" baseType="lpstr">
      <vt:lpstr>Presentation IECEE 2016</vt:lpstr>
      <vt:lpstr>Bitmap Image</vt:lpstr>
      <vt:lpstr>Photo Editor Photo</vt:lpstr>
      <vt:lpstr>PowerPoint Presentation</vt:lpstr>
      <vt:lpstr> The IECEE Global Motor Energy Efficiency Programme </vt:lpstr>
      <vt:lpstr>Background</vt:lpstr>
      <vt:lpstr>National regulations</vt:lpstr>
      <vt:lpstr> MEPS are now most often  based on: </vt:lpstr>
      <vt:lpstr>Answering the global demand</vt:lpstr>
      <vt:lpstr> IECEE GMEE globally harmonized programme offers: </vt:lpstr>
      <vt:lpstr>IECEE GMEE Brochure</vt:lpstr>
      <vt:lpstr>Participating Member Countries</vt:lpstr>
      <vt:lpstr>PowerPoint Presentation</vt:lpstr>
    </vt:vector>
  </TitlesOfParts>
  <Company>International Electrotechnical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Gilles Humbert</dc:creator>
  <cp:lastModifiedBy>Antoinette Price</cp:lastModifiedBy>
  <cp:revision>24</cp:revision>
  <dcterms:created xsi:type="dcterms:W3CDTF">2016-05-02T14:14:36Z</dcterms:created>
  <dcterms:modified xsi:type="dcterms:W3CDTF">2017-05-02T10:05:42Z</dcterms:modified>
</cp:coreProperties>
</file>